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258" r:id="rId2"/>
    <p:sldId id="269" r:id="rId3"/>
    <p:sldId id="317" r:id="rId4"/>
    <p:sldId id="261" r:id="rId5"/>
    <p:sldId id="318" r:id="rId6"/>
    <p:sldId id="319" r:id="rId7"/>
    <p:sldId id="271" r:id="rId8"/>
    <p:sldId id="274" r:id="rId9"/>
    <p:sldId id="321" r:id="rId10"/>
    <p:sldId id="322" r:id="rId11"/>
    <p:sldId id="323" r:id="rId12"/>
    <p:sldId id="324" r:id="rId13"/>
    <p:sldId id="325" r:id="rId14"/>
    <p:sldId id="326" r:id="rId15"/>
    <p:sldId id="331" r:id="rId16"/>
    <p:sldId id="332" r:id="rId17"/>
    <p:sldId id="333" r:id="rId18"/>
    <p:sldId id="334" r:id="rId19"/>
    <p:sldId id="335" r:id="rId20"/>
    <p:sldId id="336" r:id="rId21"/>
    <p:sldId id="337" r:id="rId22"/>
    <p:sldId id="338" r:id="rId23"/>
    <p:sldId id="339" r:id="rId24"/>
    <p:sldId id="340" r:id="rId25"/>
    <p:sldId id="342" r:id="rId26"/>
    <p:sldId id="344" r:id="rId27"/>
    <p:sldId id="345" r:id="rId28"/>
    <p:sldId id="327" r:id="rId29"/>
    <p:sldId id="341" r:id="rId30"/>
    <p:sldId id="268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11B74C1-238C-3B4B-ADBE-A431519EB7B9}">
          <p14:sldIdLst>
            <p14:sldId id="258"/>
            <p14:sldId id="269"/>
            <p14:sldId id="317"/>
            <p14:sldId id="261"/>
            <p14:sldId id="318"/>
            <p14:sldId id="319"/>
            <p14:sldId id="271"/>
            <p14:sldId id="274"/>
            <p14:sldId id="321"/>
            <p14:sldId id="322"/>
            <p14:sldId id="323"/>
            <p14:sldId id="324"/>
            <p14:sldId id="325"/>
            <p14:sldId id="326"/>
            <p14:sldId id="331"/>
            <p14:sldId id="332"/>
            <p14:sldId id="333"/>
            <p14:sldId id="334"/>
            <p14:sldId id="335"/>
            <p14:sldId id="336"/>
            <p14:sldId id="337"/>
            <p14:sldId id="338"/>
            <p14:sldId id="339"/>
            <p14:sldId id="340"/>
            <p14:sldId id="342"/>
            <p14:sldId id="344"/>
            <p14:sldId id="345"/>
            <p14:sldId id="327"/>
            <p14:sldId id="341"/>
            <p14:sldId id="26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theus Venturyne Xavier Ferreira" initials="MVXF" lastIdx="1" clrIdx="0">
    <p:extLst>
      <p:ext uri="{19B8F6BF-5375-455C-9EA6-DF929625EA0E}">
        <p15:presenceInfo xmlns:p15="http://schemas.microsoft.com/office/powerpoint/2012/main" userId="S::mvxf@princeton.edu::a8600396-5d89-4fa7-a4bf-035d8538fc2c" providerId="AD"/>
      </p:ext>
    </p:extLst>
  </p:cmAuthor>
  <p:cmAuthor id="2" name="Matheus Venturyne Xavier Ferreira" initials="MVXF [2]" lastIdx="2" clrIdx="1">
    <p:extLst>
      <p:ext uri="{19B8F6BF-5375-455C-9EA6-DF929625EA0E}">
        <p15:presenceInfo xmlns:p15="http://schemas.microsoft.com/office/powerpoint/2012/main" userId="850d297d4424cf0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373" autoAdjust="0"/>
    <p:restoredTop sz="85792" autoAdjust="0"/>
  </p:normalViewPr>
  <p:slideViewPr>
    <p:cSldViewPr snapToGrid="0">
      <p:cViewPr varScale="1">
        <p:scale>
          <a:sx n="94" d="100"/>
          <a:sy n="94" d="100"/>
        </p:scale>
        <p:origin x="1056" y="20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5592"/>
    </p:cViewPr>
  </p:outlineViewPr>
  <p:notesTextViewPr>
    <p:cViewPr>
      <p:scale>
        <a:sx n="20" d="100"/>
        <a:sy n="2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commentAuthors" Target="commentAuthors.xml"/><Relationship Id="rId38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theus Venturyne Xavier Ferreira" userId="a8600396-5d89-4fa7-a4bf-035d8538fc2c" providerId="ADAL" clId="{CDFA8405-C19A-6F42-BBC8-758A1DBE1E23}"/>
    <pc:docChg chg="undo custSel mod addSld delSld modSld modSection">
      <pc:chgData name="Matheus Venturyne Xavier Ferreira" userId="a8600396-5d89-4fa7-a4bf-035d8538fc2c" providerId="ADAL" clId="{CDFA8405-C19A-6F42-BBC8-758A1DBE1E23}" dt="2019-03-27T04:47:29.596" v="707" actId="14100"/>
      <pc:docMkLst>
        <pc:docMk/>
      </pc:docMkLst>
      <pc:sldChg chg="addSp delSp delDesignElem">
        <pc:chgData name="Matheus Venturyne Xavier Ferreira" userId="a8600396-5d89-4fa7-a4bf-035d8538fc2c" providerId="ADAL" clId="{CDFA8405-C19A-6F42-BBC8-758A1DBE1E23}" dt="2019-02-26T15:48:06.569" v="661"/>
        <pc:sldMkLst>
          <pc:docMk/>
          <pc:sldMk cId="3592479639" sldId="258"/>
        </pc:sldMkLst>
        <pc:spChg chg="add del">
          <ac:chgData name="Matheus Venturyne Xavier Ferreira" userId="a8600396-5d89-4fa7-a4bf-035d8538fc2c" providerId="ADAL" clId="{CDFA8405-C19A-6F42-BBC8-758A1DBE1E23}" dt="2019-02-26T15:48:06.569" v="661"/>
          <ac:spMkLst>
            <pc:docMk/>
            <pc:sldMk cId="3592479639" sldId="258"/>
            <ac:spMk id="9" creationId="{23962611-DFD5-4092-AAFD-559E3DFCE2C9}"/>
          </ac:spMkLst>
        </pc:spChg>
        <pc:picChg chg="add del">
          <ac:chgData name="Matheus Venturyne Xavier Ferreira" userId="a8600396-5d89-4fa7-a4bf-035d8538fc2c" providerId="ADAL" clId="{CDFA8405-C19A-6F42-BBC8-758A1DBE1E23}" dt="2019-02-26T15:48:06.569" v="661"/>
          <ac:picMkLst>
            <pc:docMk/>
            <pc:sldMk cId="3592479639" sldId="258"/>
            <ac:picMk id="11" creationId="{2270F1FA-0425-408F-9861-80BF5AFB276D}"/>
          </ac:picMkLst>
        </pc:picChg>
      </pc:sldChg>
      <pc:sldChg chg="addSp delSp modSp mod setBg delDesignElem">
        <pc:chgData name="Matheus Venturyne Xavier Ferreira" userId="a8600396-5d89-4fa7-a4bf-035d8538fc2c" providerId="ADAL" clId="{CDFA8405-C19A-6F42-BBC8-758A1DBE1E23}" dt="2019-02-26T15:48:16.901" v="662" actId="26606"/>
        <pc:sldMkLst>
          <pc:docMk/>
          <pc:sldMk cId="1859447827" sldId="259"/>
        </pc:sldMkLst>
        <pc:spChg chg="mod">
          <ac:chgData name="Matheus Venturyne Xavier Ferreira" userId="a8600396-5d89-4fa7-a4bf-035d8538fc2c" providerId="ADAL" clId="{CDFA8405-C19A-6F42-BBC8-758A1DBE1E23}" dt="2019-02-26T15:48:16.901" v="662" actId="26606"/>
          <ac:spMkLst>
            <pc:docMk/>
            <pc:sldMk cId="1859447827" sldId="259"/>
            <ac:spMk id="2" creationId="{00000000-0000-0000-0000-000000000000}"/>
          </ac:spMkLst>
        </pc:spChg>
        <pc:spChg chg="del">
          <ac:chgData name="Matheus Venturyne Xavier Ferreira" userId="a8600396-5d89-4fa7-a4bf-035d8538fc2c" providerId="ADAL" clId="{CDFA8405-C19A-6F42-BBC8-758A1DBE1E23}" dt="2019-02-26T15:48:16.901" v="662" actId="26606"/>
          <ac:spMkLst>
            <pc:docMk/>
            <pc:sldMk cId="1859447827" sldId="259"/>
            <ac:spMk id="3" creationId="{00000000-0000-0000-0000-000000000000}"/>
          </ac:spMkLst>
        </pc:spChg>
        <pc:spChg chg="add del">
          <ac:chgData name="Matheus Venturyne Xavier Ferreira" userId="a8600396-5d89-4fa7-a4bf-035d8538fc2c" providerId="ADAL" clId="{CDFA8405-C19A-6F42-BBC8-758A1DBE1E23}" dt="2019-02-26T15:48:16.901" v="662" actId="26606"/>
          <ac:spMkLst>
            <pc:docMk/>
            <pc:sldMk cId="1859447827" sldId="259"/>
            <ac:spMk id="9" creationId="{3B854194-185D-494D-905C-7C7CB2E30F6E}"/>
          </ac:spMkLst>
        </pc:spChg>
        <pc:spChg chg="add del">
          <ac:chgData name="Matheus Venturyne Xavier Ferreira" userId="a8600396-5d89-4fa7-a4bf-035d8538fc2c" providerId="ADAL" clId="{CDFA8405-C19A-6F42-BBC8-758A1DBE1E23}" dt="2019-02-26T15:48:16.901" v="662" actId="26606"/>
          <ac:spMkLst>
            <pc:docMk/>
            <pc:sldMk cId="1859447827" sldId="259"/>
            <ac:spMk id="11" creationId="{B4F5FA0D-0104-4987-8241-EFF7C85B88DE}"/>
          </ac:spMkLst>
        </pc:spChg>
        <pc:spChg chg="add">
          <ac:chgData name="Matheus Venturyne Xavier Ferreira" userId="a8600396-5d89-4fa7-a4bf-035d8538fc2c" providerId="ADAL" clId="{CDFA8405-C19A-6F42-BBC8-758A1DBE1E23}" dt="2019-02-26T15:48:16.901" v="662" actId="26606"/>
          <ac:spMkLst>
            <pc:docMk/>
            <pc:sldMk cId="1859447827" sldId="259"/>
            <ac:spMk id="20" creationId="{4351DFE5-F63D-4BE0-BDA9-E3EB88F01AA5}"/>
          </ac:spMkLst>
        </pc:spChg>
        <pc:graphicFrameChg chg="add">
          <ac:chgData name="Matheus Venturyne Xavier Ferreira" userId="a8600396-5d89-4fa7-a4bf-035d8538fc2c" providerId="ADAL" clId="{CDFA8405-C19A-6F42-BBC8-758A1DBE1E23}" dt="2019-02-26T15:48:16.901" v="662" actId="26606"/>
          <ac:graphicFrameMkLst>
            <pc:docMk/>
            <pc:sldMk cId="1859447827" sldId="259"/>
            <ac:graphicFrameMk id="15" creationId="{0D9C9A34-18D6-434E-973D-1C99E7574ADE}"/>
          </ac:graphicFrameMkLst>
        </pc:graphicFrameChg>
        <pc:picChg chg="add del">
          <ac:chgData name="Matheus Venturyne Xavier Ferreira" userId="a8600396-5d89-4fa7-a4bf-035d8538fc2c" providerId="ADAL" clId="{CDFA8405-C19A-6F42-BBC8-758A1DBE1E23}" dt="2019-02-26T15:48:16.901" v="662" actId="26606"/>
          <ac:picMkLst>
            <pc:docMk/>
            <pc:sldMk cId="1859447827" sldId="259"/>
            <ac:picMk id="13" creationId="{2897127E-6CEF-446C-BE87-93B7C46E49D1}"/>
          </ac:picMkLst>
        </pc:picChg>
        <pc:picChg chg="add">
          <ac:chgData name="Matheus Venturyne Xavier Ferreira" userId="a8600396-5d89-4fa7-a4bf-035d8538fc2c" providerId="ADAL" clId="{CDFA8405-C19A-6F42-BBC8-758A1DBE1E23}" dt="2019-02-26T15:48:16.901" v="662" actId="26606"/>
          <ac:picMkLst>
            <pc:docMk/>
            <pc:sldMk cId="1859447827" sldId="259"/>
            <ac:picMk id="22" creationId="{02DD2BC0-6F29-4B4F-8D61-2DCF6D2E8E73}"/>
          </ac:picMkLst>
        </pc:picChg>
      </pc:sldChg>
      <pc:sldChg chg="addSp delSp delDesignElem">
        <pc:chgData name="Matheus Venturyne Xavier Ferreira" userId="a8600396-5d89-4fa7-a4bf-035d8538fc2c" providerId="ADAL" clId="{CDFA8405-C19A-6F42-BBC8-758A1DBE1E23}" dt="2019-02-26T15:48:06.569" v="661"/>
        <pc:sldMkLst>
          <pc:docMk/>
          <pc:sldMk cId="883553968" sldId="261"/>
        </pc:sldMkLst>
        <pc:spChg chg="add del">
          <ac:chgData name="Matheus Venturyne Xavier Ferreira" userId="a8600396-5d89-4fa7-a4bf-035d8538fc2c" providerId="ADAL" clId="{CDFA8405-C19A-6F42-BBC8-758A1DBE1E23}" dt="2019-02-26T15:48:06.569" v="661"/>
          <ac:spMkLst>
            <pc:docMk/>
            <pc:sldMk cId="883553968" sldId="261"/>
            <ac:spMk id="9" creationId="{3B854194-185D-494D-905C-7C7CB2E30F6E}"/>
          </ac:spMkLst>
        </pc:spChg>
        <pc:spChg chg="add del">
          <ac:chgData name="Matheus Venturyne Xavier Ferreira" userId="a8600396-5d89-4fa7-a4bf-035d8538fc2c" providerId="ADAL" clId="{CDFA8405-C19A-6F42-BBC8-758A1DBE1E23}" dt="2019-02-26T15:48:06.569" v="661"/>
          <ac:spMkLst>
            <pc:docMk/>
            <pc:sldMk cId="883553968" sldId="261"/>
            <ac:spMk id="11" creationId="{B4F5FA0D-0104-4987-8241-EFF7C85B88DE}"/>
          </ac:spMkLst>
        </pc:spChg>
        <pc:picChg chg="add del">
          <ac:chgData name="Matheus Venturyne Xavier Ferreira" userId="a8600396-5d89-4fa7-a4bf-035d8538fc2c" providerId="ADAL" clId="{CDFA8405-C19A-6F42-BBC8-758A1DBE1E23}" dt="2019-02-26T15:48:06.569" v="661"/>
          <ac:picMkLst>
            <pc:docMk/>
            <pc:sldMk cId="883553968" sldId="261"/>
            <ac:picMk id="13" creationId="{2897127E-6CEF-446C-BE87-93B7C46E49D1}"/>
          </ac:picMkLst>
        </pc:picChg>
      </pc:sldChg>
      <pc:sldChg chg="addSp delSp delDesignElem">
        <pc:chgData name="Matheus Venturyne Xavier Ferreira" userId="a8600396-5d89-4fa7-a4bf-035d8538fc2c" providerId="ADAL" clId="{CDFA8405-C19A-6F42-BBC8-758A1DBE1E23}" dt="2019-02-26T15:48:06.569" v="661"/>
        <pc:sldMkLst>
          <pc:docMk/>
          <pc:sldMk cId="2000546953" sldId="264"/>
        </pc:sldMkLst>
        <pc:spChg chg="add del">
          <ac:chgData name="Matheus Venturyne Xavier Ferreira" userId="a8600396-5d89-4fa7-a4bf-035d8538fc2c" providerId="ADAL" clId="{CDFA8405-C19A-6F42-BBC8-758A1DBE1E23}" dt="2019-02-26T15:48:06.569" v="661"/>
          <ac:spMkLst>
            <pc:docMk/>
            <pc:sldMk cId="2000546953" sldId="264"/>
            <ac:spMk id="9" creationId="{3B854194-185D-494D-905C-7C7CB2E30F6E}"/>
          </ac:spMkLst>
        </pc:spChg>
        <pc:spChg chg="add del">
          <ac:chgData name="Matheus Venturyne Xavier Ferreira" userId="a8600396-5d89-4fa7-a4bf-035d8538fc2c" providerId="ADAL" clId="{CDFA8405-C19A-6F42-BBC8-758A1DBE1E23}" dt="2019-02-26T15:48:06.569" v="661"/>
          <ac:spMkLst>
            <pc:docMk/>
            <pc:sldMk cId="2000546953" sldId="264"/>
            <ac:spMk id="11" creationId="{B4F5FA0D-0104-4987-8241-EFF7C85B88DE}"/>
          </ac:spMkLst>
        </pc:spChg>
        <pc:picChg chg="add del">
          <ac:chgData name="Matheus Venturyne Xavier Ferreira" userId="a8600396-5d89-4fa7-a4bf-035d8538fc2c" providerId="ADAL" clId="{CDFA8405-C19A-6F42-BBC8-758A1DBE1E23}" dt="2019-02-26T15:48:06.569" v="661"/>
          <ac:picMkLst>
            <pc:docMk/>
            <pc:sldMk cId="2000546953" sldId="264"/>
            <ac:picMk id="13" creationId="{2897127E-6CEF-446C-BE87-93B7C46E49D1}"/>
          </ac:picMkLst>
        </pc:picChg>
      </pc:sldChg>
      <pc:sldChg chg="addSp delSp delDesignElem">
        <pc:chgData name="Matheus Venturyne Xavier Ferreira" userId="a8600396-5d89-4fa7-a4bf-035d8538fc2c" providerId="ADAL" clId="{CDFA8405-C19A-6F42-BBC8-758A1DBE1E23}" dt="2019-02-26T15:48:06.569" v="661"/>
        <pc:sldMkLst>
          <pc:docMk/>
          <pc:sldMk cId="2916002537" sldId="267"/>
        </pc:sldMkLst>
        <pc:spChg chg="add del">
          <ac:chgData name="Matheus Venturyne Xavier Ferreira" userId="a8600396-5d89-4fa7-a4bf-035d8538fc2c" providerId="ADAL" clId="{CDFA8405-C19A-6F42-BBC8-758A1DBE1E23}" dt="2019-02-26T15:48:06.569" v="661"/>
          <ac:spMkLst>
            <pc:docMk/>
            <pc:sldMk cId="2916002537" sldId="267"/>
            <ac:spMk id="9" creationId="{3B854194-185D-494D-905C-7C7CB2E30F6E}"/>
          </ac:spMkLst>
        </pc:spChg>
        <pc:spChg chg="add del">
          <ac:chgData name="Matheus Venturyne Xavier Ferreira" userId="a8600396-5d89-4fa7-a4bf-035d8538fc2c" providerId="ADAL" clId="{CDFA8405-C19A-6F42-BBC8-758A1DBE1E23}" dt="2019-02-26T15:48:06.569" v="661"/>
          <ac:spMkLst>
            <pc:docMk/>
            <pc:sldMk cId="2916002537" sldId="267"/>
            <ac:spMk id="11" creationId="{B4F5FA0D-0104-4987-8241-EFF7C85B88DE}"/>
          </ac:spMkLst>
        </pc:spChg>
        <pc:picChg chg="add del">
          <ac:chgData name="Matheus Venturyne Xavier Ferreira" userId="a8600396-5d89-4fa7-a4bf-035d8538fc2c" providerId="ADAL" clId="{CDFA8405-C19A-6F42-BBC8-758A1DBE1E23}" dt="2019-02-26T15:48:06.569" v="661"/>
          <ac:picMkLst>
            <pc:docMk/>
            <pc:sldMk cId="2916002537" sldId="267"/>
            <ac:picMk id="13" creationId="{2897127E-6CEF-446C-BE87-93B7C46E49D1}"/>
          </ac:picMkLst>
        </pc:picChg>
      </pc:sldChg>
      <pc:sldChg chg="addSp delSp delDesignElem">
        <pc:chgData name="Matheus Venturyne Xavier Ferreira" userId="a8600396-5d89-4fa7-a4bf-035d8538fc2c" providerId="ADAL" clId="{CDFA8405-C19A-6F42-BBC8-758A1DBE1E23}" dt="2019-02-26T15:48:06.569" v="661"/>
        <pc:sldMkLst>
          <pc:docMk/>
          <pc:sldMk cId="969316793" sldId="268"/>
        </pc:sldMkLst>
        <pc:spChg chg="add del">
          <ac:chgData name="Matheus Venturyne Xavier Ferreira" userId="a8600396-5d89-4fa7-a4bf-035d8538fc2c" providerId="ADAL" clId="{CDFA8405-C19A-6F42-BBC8-758A1DBE1E23}" dt="2019-02-26T15:48:06.569" v="661"/>
          <ac:spMkLst>
            <pc:docMk/>
            <pc:sldMk cId="969316793" sldId="268"/>
            <ac:spMk id="9" creationId="{23962611-DFD5-4092-AAFD-559E3DFCE2C9}"/>
          </ac:spMkLst>
        </pc:spChg>
        <pc:picChg chg="add del">
          <ac:chgData name="Matheus Venturyne Xavier Ferreira" userId="a8600396-5d89-4fa7-a4bf-035d8538fc2c" providerId="ADAL" clId="{CDFA8405-C19A-6F42-BBC8-758A1DBE1E23}" dt="2019-02-26T15:48:06.569" v="661"/>
          <ac:picMkLst>
            <pc:docMk/>
            <pc:sldMk cId="969316793" sldId="268"/>
            <ac:picMk id="11" creationId="{2270F1FA-0425-408F-9861-80BF5AFB276D}"/>
          </ac:picMkLst>
        </pc:picChg>
      </pc:sldChg>
      <pc:sldChg chg="addSp delSp modSp delDesignElem">
        <pc:chgData name="Matheus Venturyne Xavier Ferreira" userId="a8600396-5d89-4fa7-a4bf-035d8538fc2c" providerId="ADAL" clId="{CDFA8405-C19A-6F42-BBC8-758A1DBE1E23}" dt="2019-02-26T15:48:06.569" v="661"/>
        <pc:sldMkLst>
          <pc:docMk/>
          <pc:sldMk cId="179866579" sldId="269"/>
        </pc:sldMkLst>
        <pc:spChg chg="mod">
          <ac:chgData name="Matheus Venturyne Xavier Ferreira" userId="a8600396-5d89-4fa7-a4bf-035d8538fc2c" providerId="ADAL" clId="{CDFA8405-C19A-6F42-BBC8-758A1DBE1E23}" dt="2019-02-25T23:10:17.798" v="512" actId="20577"/>
          <ac:spMkLst>
            <pc:docMk/>
            <pc:sldMk cId="179866579" sldId="269"/>
            <ac:spMk id="3" creationId="{00000000-0000-0000-0000-000000000000}"/>
          </ac:spMkLst>
        </pc:spChg>
        <pc:spChg chg="add del">
          <ac:chgData name="Matheus Venturyne Xavier Ferreira" userId="a8600396-5d89-4fa7-a4bf-035d8538fc2c" providerId="ADAL" clId="{CDFA8405-C19A-6F42-BBC8-758A1DBE1E23}" dt="2019-02-26T15:48:06.569" v="661"/>
          <ac:spMkLst>
            <pc:docMk/>
            <pc:sldMk cId="179866579" sldId="269"/>
            <ac:spMk id="9" creationId="{3B854194-185D-494D-905C-7C7CB2E30F6E}"/>
          </ac:spMkLst>
        </pc:spChg>
        <pc:spChg chg="add del">
          <ac:chgData name="Matheus Venturyne Xavier Ferreira" userId="a8600396-5d89-4fa7-a4bf-035d8538fc2c" providerId="ADAL" clId="{CDFA8405-C19A-6F42-BBC8-758A1DBE1E23}" dt="2019-02-26T15:48:06.569" v="661"/>
          <ac:spMkLst>
            <pc:docMk/>
            <pc:sldMk cId="179866579" sldId="269"/>
            <ac:spMk id="11" creationId="{B4F5FA0D-0104-4987-8241-EFF7C85B88DE}"/>
          </ac:spMkLst>
        </pc:spChg>
        <pc:picChg chg="add del">
          <ac:chgData name="Matheus Venturyne Xavier Ferreira" userId="a8600396-5d89-4fa7-a4bf-035d8538fc2c" providerId="ADAL" clId="{CDFA8405-C19A-6F42-BBC8-758A1DBE1E23}" dt="2019-02-26T15:48:06.569" v="661"/>
          <ac:picMkLst>
            <pc:docMk/>
            <pc:sldMk cId="179866579" sldId="269"/>
            <ac:picMk id="13" creationId="{2897127E-6CEF-446C-BE87-93B7C46E49D1}"/>
          </ac:picMkLst>
        </pc:picChg>
      </pc:sldChg>
      <pc:sldChg chg="addSp delSp delDesignElem">
        <pc:chgData name="Matheus Venturyne Xavier Ferreira" userId="a8600396-5d89-4fa7-a4bf-035d8538fc2c" providerId="ADAL" clId="{CDFA8405-C19A-6F42-BBC8-758A1DBE1E23}" dt="2019-02-26T15:48:06.569" v="661"/>
        <pc:sldMkLst>
          <pc:docMk/>
          <pc:sldMk cId="2528780159" sldId="270"/>
        </pc:sldMkLst>
        <pc:spChg chg="add del">
          <ac:chgData name="Matheus Venturyne Xavier Ferreira" userId="a8600396-5d89-4fa7-a4bf-035d8538fc2c" providerId="ADAL" clId="{CDFA8405-C19A-6F42-BBC8-758A1DBE1E23}" dt="2019-02-26T15:48:06.569" v="661"/>
          <ac:spMkLst>
            <pc:docMk/>
            <pc:sldMk cId="2528780159" sldId="270"/>
            <ac:spMk id="9" creationId="{3B854194-185D-494D-905C-7C7CB2E30F6E}"/>
          </ac:spMkLst>
        </pc:spChg>
        <pc:spChg chg="add del">
          <ac:chgData name="Matheus Venturyne Xavier Ferreira" userId="a8600396-5d89-4fa7-a4bf-035d8538fc2c" providerId="ADAL" clId="{CDFA8405-C19A-6F42-BBC8-758A1DBE1E23}" dt="2019-02-26T15:48:06.569" v="661"/>
          <ac:spMkLst>
            <pc:docMk/>
            <pc:sldMk cId="2528780159" sldId="270"/>
            <ac:spMk id="11" creationId="{B4F5FA0D-0104-4987-8241-EFF7C85B88DE}"/>
          </ac:spMkLst>
        </pc:spChg>
        <pc:picChg chg="add del">
          <ac:chgData name="Matheus Venturyne Xavier Ferreira" userId="a8600396-5d89-4fa7-a4bf-035d8538fc2c" providerId="ADAL" clId="{CDFA8405-C19A-6F42-BBC8-758A1DBE1E23}" dt="2019-02-26T15:48:06.569" v="661"/>
          <ac:picMkLst>
            <pc:docMk/>
            <pc:sldMk cId="2528780159" sldId="270"/>
            <ac:picMk id="13" creationId="{2897127E-6CEF-446C-BE87-93B7C46E49D1}"/>
          </ac:picMkLst>
        </pc:picChg>
      </pc:sldChg>
      <pc:sldChg chg="addSp delSp delDesignElem">
        <pc:chgData name="Matheus Venturyne Xavier Ferreira" userId="a8600396-5d89-4fa7-a4bf-035d8538fc2c" providerId="ADAL" clId="{CDFA8405-C19A-6F42-BBC8-758A1DBE1E23}" dt="2019-02-26T15:48:06.569" v="661"/>
        <pc:sldMkLst>
          <pc:docMk/>
          <pc:sldMk cId="143466470" sldId="271"/>
        </pc:sldMkLst>
        <pc:spChg chg="add del">
          <ac:chgData name="Matheus Venturyne Xavier Ferreira" userId="a8600396-5d89-4fa7-a4bf-035d8538fc2c" providerId="ADAL" clId="{CDFA8405-C19A-6F42-BBC8-758A1DBE1E23}" dt="2019-02-26T15:48:06.569" v="661"/>
          <ac:spMkLst>
            <pc:docMk/>
            <pc:sldMk cId="143466470" sldId="271"/>
            <ac:spMk id="9" creationId="{3B854194-185D-494D-905C-7C7CB2E30F6E}"/>
          </ac:spMkLst>
        </pc:spChg>
        <pc:spChg chg="add del">
          <ac:chgData name="Matheus Venturyne Xavier Ferreira" userId="a8600396-5d89-4fa7-a4bf-035d8538fc2c" providerId="ADAL" clId="{CDFA8405-C19A-6F42-BBC8-758A1DBE1E23}" dt="2019-02-26T15:48:06.569" v="661"/>
          <ac:spMkLst>
            <pc:docMk/>
            <pc:sldMk cId="143466470" sldId="271"/>
            <ac:spMk id="11" creationId="{B4F5FA0D-0104-4987-8241-EFF7C85B88DE}"/>
          </ac:spMkLst>
        </pc:spChg>
        <pc:picChg chg="add del">
          <ac:chgData name="Matheus Venturyne Xavier Ferreira" userId="a8600396-5d89-4fa7-a4bf-035d8538fc2c" providerId="ADAL" clId="{CDFA8405-C19A-6F42-BBC8-758A1DBE1E23}" dt="2019-02-26T15:48:06.569" v="661"/>
          <ac:picMkLst>
            <pc:docMk/>
            <pc:sldMk cId="143466470" sldId="271"/>
            <ac:picMk id="13" creationId="{2897127E-6CEF-446C-BE87-93B7C46E49D1}"/>
          </ac:picMkLst>
        </pc:picChg>
      </pc:sldChg>
      <pc:sldChg chg="addSp delSp delDesignElem">
        <pc:chgData name="Matheus Venturyne Xavier Ferreira" userId="a8600396-5d89-4fa7-a4bf-035d8538fc2c" providerId="ADAL" clId="{CDFA8405-C19A-6F42-BBC8-758A1DBE1E23}" dt="2019-02-26T15:48:06.569" v="661"/>
        <pc:sldMkLst>
          <pc:docMk/>
          <pc:sldMk cId="40756584" sldId="272"/>
        </pc:sldMkLst>
        <pc:spChg chg="add del">
          <ac:chgData name="Matheus Venturyne Xavier Ferreira" userId="a8600396-5d89-4fa7-a4bf-035d8538fc2c" providerId="ADAL" clId="{CDFA8405-C19A-6F42-BBC8-758A1DBE1E23}" dt="2019-02-26T15:48:06.569" v="661"/>
          <ac:spMkLst>
            <pc:docMk/>
            <pc:sldMk cId="40756584" sldId="272"/>
            <ac:spMk id="9" creationId="{23962611-DFD5-4092-AAFD-559E3DFCE2C9}"/>
          </ac:spMkLst>
        </pc:spChg>
        <pc:picChg chg="add del">
          <ac:chgData name="Matheus Venturyne Xavier Ferreira" userId="a8600396-5d89-4fa7-a4bf-035d8538fc2c" providerId="ADAL" clId="{CDFA8405-C19A-6F42-BBC8-758A1DBE1E23}" dt="2019-02-26T15:48:06.569" v="661"/>
          <ac:picMkLst>
            <pc:docMk/>
            <pc:sldMk cId="40756584" sldId="272"/>
            <ac:picMk id="11" creationId="{2270F1FA-0425-408F-9861-80BF5AFB276D}"/>
          </ac:picMkLst>
        </pc:picChg>
      </pc:sldChg>
      <pc:sldChg chg="addSp delSp delDesignElem">
        <pc:chgData name="Matheus Venturyne Xavier Ferreira" userId="a8600396-5d89-4fa7-a4bf-035d8538fc2c" providerId="ADAL" clId="{CDFA8405-C19A-6F42-BBC8-758A1DBE1E23}" dt="2019-02-26T15:48:06.569" v="661"/>
        <pc:sldMkLst>
          <pc:docMk/>
          <pc:sldMk cId="2912258148" sldId="275"/>
        </pc:sldMkLst>
        <pc:spChg chg="add del">
          <ac:chgData name="Matheus Venturyne Xavier Ferreira" userId="a8600396-5d89-4fa7-a4bf-035d8538fc2c" providerId="ADAL" clId="{CDFA8405-C19A-6F42-BBC8-758A1DBE1E23}" dt="2019-02-26T15:48:06.569" v="661"/>
          <ac:spMkLst>
            <pc:docMk/>
            <pc:sldMk cId="2912258148" sldId="275"/>
            <ac:spMk id="8" creationId="{3B854194-185D-494D-905C-7C7CB2E30F6E}"/>
          </ac:spMkLst>
        </pc:spChg>
        <pc:spChg chg="add del">
          <ac:chgData name="Matheus Venturyne Xavier Ferreira" userId="a8600396-5d89-4fa7-a4bf-035d8538fc2c" providerId="ADAL" clId="{CDFA8405-C19A-6F42-BBC8-758A1DBE1E23}" dt="2019-02-26T15:48:06.569" v="661"/>
          <ac:spMkLst>
            <pc:docMk/>
            <pc:sldMk cId="2912258148" sldId="275"/>
            <ac:spMk id="10" creationId="{B4F5FA0D-0104-4987-8241-EFF7C85B88DE}"/>
          </ac:spMkLst>
        </pc:spChg>
        <pc:picChg chg="add del">
          <ac:chgData name="Matheus Venturyne Xavier Ferreira" userId="a8600396-5d89-4fa7-a4bf-035d8538fc2c" providerId="ADAL" clId="{CDFA8405-C19A-6F42-BBC8-758A1DBE1E23}" dt="2019-02-26T15:48:06.569" v="661"/>
          <ac:picMkLst>
            <pc:docMk/>
            <pc:sldMk cId="2912258148" sldId="275"/>
            <ac:picMk id="12" creationId="{2897127E-6CEF-446C-BE87-93B7C46E49D1}"/>
          </ac:picMkLst>
        </pc:picChg>
      </pc:sldChg>
      <pc:sldChg chg="addSp delSp delDesignElem">
        <pc:chgData name="Matheus Venturyne Xavier Ferreira" userId="a8600396-5d89-4fa7-a4bf-035d8538fc2c" providerId="ADAL" clId="{CDFA8405-C19A-6F42-BBC8-758A1DBE1E23}" dt="2019-02-26T15:48:06.569" v="661"/>
        <pc:sldMkLst>
          <pc:docMk/>
          <pc:sldMk cId="1012543720" sldId="276"/>
        </pc:sldMkLst>
        <pc:spChg chg="add del">
          <ac:chgData name="Matheus Venturyne Xavier Ferreira" userId="a8600396-5d89-4fa7-a4bf-035d8538fc2c" providerId="ADAL" clId="{CDFA8405-C19A-6F42-BBC8-758A1DBE1E23}" dt="2019-02-26T15:48:06.569" v="661"/>
          <ac:spMkLst>
            <pc:docMk/>
            <pc:sldMk cId="1012543720" sldId="276"/>
            <ac:spMk id="8" creationId="{3B854194-185D-494D-905C-7C7CB2E30F6E}"/>
          </ac:spMkLst>
        </pc:spChg>
        <pc:spChg chg="add del">
          <ac:chgData name="Matheus Venturyne Xavier Ferreira" userId="a8600396-5d89-4fa7-a4bf-035d8538fc2c" providerId="ADAL" clId="{CDFA8405-C19A-6F42-BBC8-758A1DBE1E23}" dt="2019-02-26T15:48:06.569" v="661"/>
          <ac:spMkLst>
            <pc:docMk/>
            <pc:sldMk cId="1012543720" sldId="276"/>
            <ac:spMk id="10" creationId="{B4F5FA0D-0104-4987-8241-EFF7C85B88DE}"/>
          </ac:spMkLst>
        </pc:spChg>
        <pc:picChg chg="add del">
          <ac:chgData name="Matheus Venturyne Xavier Ferreira" userId="a8600396-5d89-4fa7-a4bf-035d8538fc2c" providerId="ADAL" clId="{CDFA8405-C19A-6F42-BBC8-758A1DBE1E23}" dt="2019-02-26T15:48:06.569" v="661"/>
          <ac:picMkLst>
            <pc:docMk/>
            <pc:sldMk cId="1012543720" sldId="276"/>
            <ac:picMk id="12" creationId="{2897127E-6CEF-446C-BE87-93B7C46E49D1}"/>
          </ac:picMkLst>
        </pc:picChg>
      </pc:sldChg>
      <pc:sldChg chg="addSp delSp delDesignElem">
        <pc:chgData name="Matheus Venturyne Xavier Ferreira" userId="a8600396-5d89-4fa7-a4bf-035d8538fc2c" providerId="ADAL" clId="{CDFA8405-C19A-6F42-BBC8-758A1DBE1E23}" dt="2019-02-26T15:48:06.569" v="661"/>
        <pc:sldMkLst>
          <pc:docMk/>
          <pc:sldMk cId="945615007" sldId="277"/>
        </pc:sldMkLst>
        <pc:spChg chg="add del">
          <ac:chgData name="Matheus Venturyne Xavier Ferreira" userId="a8600396-5d89-4fa7-a4bf-035d8538fc2c" providerId="ADAL" clId="{CDFA8405-C19A-6F42-BBC8-758A1DBE1E23}" dt="2019-02-26T15:48:06.569" v="661"/>
          <ac:spMkLst>
            <pc:docMk/>
            <pc:sldMk cId="945615007" sldId="277"/>
            <ac:spMk id="8" creationId="{3B854194-185D-494D-905C-7C7CB2E30F6E}"/>
          </ac:spMkLst>
        </pc:spChg>
        <pc:spChg chg="add del">
          <ac:chgData name="Matheus Venturyne Xavier Ferreira" userId="a8600396-5d89-4fa7-a4bf-035d8538fc2c" providerId="ADAL" clId="{CDFA8405-C19A-6F42-BBC8-758A1DBE1E23}" dt="2019-02-26T15:48:06.569" v="661"/>
          <ac:spMkLst>
            <pc:docMk/>
            <pc:sldMk cId="945615007" sldId="277"/>
            <ac:spMk id="10" creationId="{B4F5FA0D-0104-4987-8241-EFF7C85B88DE}"/>
          </ac:spMkLst>
        </pc:spChg>
        <pc:picChg chg="add del">
          <ac:chgData name="Matheus Venturyne Xavier Ferreira" userId="a8600396-5d89-4fa7-a4bf-035d8538fc2c" providerId="ADAL" clId="{CDFA8405-C19A-6F42-BBC8-758A1DBE1E23}" dt="2019-02-26T15:48:06.569" v="661"/>
          <ac:picMkLst>
            <pc:docMk/>
            <pc:sldMk cId="945615007" sldId="277"/>
            <ac:picMk id="12" creationId="{2897127E-6CEF-446C-BE87-93B7C46E49D1}"/>
          </ac:picMkLst>
        </pc:picChg>
      </pc:sldChg>
      <pc:sldChg chg="addSp delSp delDesignElem">
        <pc:chgData name="Matheus Venturyne Xavier Ferreira" userId="a8600396-5d89-4fa7-a4bf-035d8538fc2c" providerId="ADAL" clId="{CDFA8405-C19A-6F42-BBC8-758A1DBE1E23}" dt="2019-02-26T15:48:06.569" v="661"/>
        <pc:sldMkLst>
          <pc:docMk/>
          <pc:sldMk cId="4178066761" sldId="281"/>
        </pc:sldMkLst>
        <pc:spChg chg="add del">
          <ac:chgData name="Matheus Venturyne Xavier Ferreira" userId="a8600396-5d89-4fa7-a4bf-035d8538fc2c" providerId="ADAL" clId="{CDFA8405-C19A-6F42-BBC8-758A1DBE1E23}" dt="2019-02-26T15:48:06.569" v="661"/>
          <ac:spMkLst>
            <pc:docMk/>
            <pc:sldMk cId="4178066761" sldId="281"/>
            <ac:spMk id="8" creationId="{3B854194-185D-494D-905C-7C7CB2E30F6E}"/>
          </ac:spMkLst>
        </pc:spChg>
        <pc:spChg chg="add del">
          <ac:chgData name="Matheus Venturyne Xavier Ferreira" userId="a8600396-5d89-4fa7-a4bf-035d8538fc2c" providerId="ADAL" clId="{CDFA8405-C19A-6F42-BBC8-758A1DBE1E23}" dt="2019-02-26T15:48:06.569" v="661"/>
          <ac:spMkLst>
            <pc:docMk/>
            <pc:sldMk cId="4178066761" sldId="281"/>
            <ac:spMk id="10" creationId="{B4F5FA0D-0104-4987-8241-EFF7C85B88DE}"/>
          </ac:spMkLst>
        </pc:spChg>
        <pc:picChg chg="add del">
          <ac:chgData name="Matheus Venturyne Xavier Ferreira" userId="a8600396-5d89-4fa7-a4bf-035d8538fc2c" providerId="ADAL" clId="{CDFA8405-C19A-6F42-BBC8-758A1DBE1E23}" dt="2019-02-26T15:48:06.569" v="661"/>
          <ac:picMkLst>
            <pc:docMk/>
            <pc:sldMk cId="4178066761" sldId="281"/>
            <ac:picMk id="12" creationId="{2897127E-6CEF-446C-BE87-93B7C46E49D1}"/>
          </ac:picMkLst>
        </pc:picChg>
      </pc:sldChg>
      <pc:sldChg chg="addSp delSp delDesignElem">
        <pc:chgData name="Matheus Venturyne Xavier Ferreira" userId="a8600396-5d89-4fa7-a4bf-035d8538fc2c" providerId="ADAL" clId="{CDFA8405-C19A-6F42-BBC8-758A1DBE1E23}" dt="2019-02-26T15:48:06.569" v="661"/>
        <pc:sldMkLst>
          <pc:docMk/>
          <pc:sldMk cId="3489000620" sldId="282"/>
        </pc:sldMkLst>
        <pc:spChg chg="add del">
          <ac:chgData name="Matheus Venturyne Xavier Ferreira" userId="a8600396-5d89-4fa7-a4bf-035d8538fc2c" providerId="ADAL" clId="{CDFA8405-C19A-6F42-BBC8-758A1DBE1E23}" dt="2019-02-26T15:48:06.569" v="661"/>
          <ac:spMkLst>
            <pc:docMk/>
            <pc:sldMk cId="3489000620" sldId="282"/>
            <ac:spMk id="8" creationId="{3B854194-185D-494D-905C-7C7CB2E30F6E}"/>
          </ac:spMkLst>
        </pc:spChg>
        <pc:spChg chg="add del">
          <ac:chgData name="Matheus Venturyne Xavier Ferreira" userId="a8600396-5d89-4fa7-a4bf-035d8538fc2c" providerId="ADAL" clId="{CDFA8405-C19A-6F42-BBC8-758A1DBE1E23}" dt="2019-02-26T15:48:06.569" v="661"/>
          <ac:spMkLst>
            <pc:docMk/>
            <pc:sldMk cId="3489000620" sldId="282"/>
            <ac:spMk id="10" creationId="{B4F5FA0D-0104-4987-8241-EFF7C85B88DE}"/>
          </ac:spMkLst>
        </pc:spChg>
        <pc:picChg chg="add del">
          <ac:chgData name="Matheus Venturyne Xavier Ferreira" userId="a8600396-5d89-4fa7-a4bf-035d8538fc2c" providerId="ADAL" clId="{CDFA8405-C19A-6F42-BBC8-758A1DBE1E23}" dt="2019-02-26T15:48:06.569" v="661"/>
          <ac:picMkLst>
            <pc:docMk/>
            <pc:sldMk cId="3489000620" sldId="282"/>
            <ac:picMk id="12" creationId="{2897127E-6CEF-446C-BE87-93B7C46E49D1}"/>
          </ac:picMkLst>
        </pc:picChg>
      </pc:sldChg>
      <pc:sldChg chg="addSp delSp delDesignElem">
        <pc:chgData name="Matheus Venturyne Xavier Ferreira" userId="a8600396-5d89-4fa7-a4bf-035d8538fc2c" providerId="ADAL" clId="{CDFA8405-C19A-6F42-BBC8-758A1DBE1E23}" dt="2019-02-26T15:48:06.569" v="661"/>
        <pc:sldMkLst>
          <pc:docMk/>
          <pc:sldMk cId="3910845529" sldId="284"/>
        </pc:sldMkLst>
        <pc:spChg chg="add del">
          <ac:chgData name="Matheus Venturyne Xavier Ferreira" userId="a8600396-5d89-4fa7-a4bf-035d8538fc2c" providerId="ADAL" clId="{CDFA8405-C19A-6F42-BBC8-758A1DBE1E23}" dt="2019-02-26T15:48:06.569" v="661"/>
          <ac:spMkLst>
            <pc:docMk/>
            <pc:sldMk cId="3910845529" sldId="284"/>
            <ac:spMk id="17" creationId="{23962611-DFD5-4092-AAFD-559E3DFCE2C9}"/>
          </ac:spMkLst>
        </pc:spChg>
        <pc:picChg chg="add del">
          <ac:chgData name="Matheus Venturyne Xavier Ferreira" userId="a8600396-5d89-4fa7-a4bf-035d8538fc2c" providerId="ADAL" clId="{CDFA8405-C19A-6F42-BBC8-758A1DBE1E23}" dt="2019-02-26T15:48:06.569" v="661"/>
          <ac:picMkLst>
            <pc:docMk/>
            <pc:sldMk cId="3910845529" sldId="284"/>
            <ac:picMk id="18" creationId="{2270F1FA-0425-408F-9861-80BF5AFB276D}"/>
          </ac:picMkLst>
        </pc:picChg>
      </pc:sldChg>
      <pc:sldChg chg="addSp delSp delDesignElem">
        <pc:chgData name="Matheus Venturyne Xavier Ferreira" userId="a8600396-5d89-4fa7-a4bf-035d8538fc2c" providerId="ADAL" clId="{CDFA8405-C19A-6F42-BBC8-758A1DBE1E23}" dt="2019-02-26T15:48:06.569" v="661"/>
        <pc:sldMkLst>
          <pc:docMk/>
          <pc:sldMk cId="332840754" sldId="285"/>
        </pc:sldMkLst>
        <pc:spChg chg="add del">
          <ac:chgData name="Matheus Venturyne Xavier Ferreira" userId="a8600396-5d89-4fa7-a4bf-035d8538fc2c" providerId="ADAL" clId="{CDFA8405-C19A-6F42-BBC8-758A1DBE1E23}" dt="2019-02-26T15:48:06.569" v="661"/>
          <ac:spMkLst>
            <pc:docMk/>
            <pc:sldMk cId="332840754" sldId="285"/>
            <ac:spMk id="8" creationId="{4351DFE5-F63D-4BE0-BDA9-E3EB88F01AA5}"/>
          </ac:spMkLst>
        </pc:spChg>
        <pc:picChg chg="add del">
          <ac:chgData name="Matheus Venturyne Xavier Ferreira" userId="a8600396-5d89-4fa7-a4bf-035d8538fc2c" providerId="ADAL" clId="{CDFA8405-C19A-6F42-BBC8-758A1DBE1E23}" dt="2019-02-26T15:48:06.569" v="661"/>
          <ac:picMkLst>
            <pc:docMk/>
            <pc:sldMk cId="332840754" sldId="285"/>
            <ac:picMk id="10" creationId="{3AA16612-ACD2-4A16-8F2B-4514FD6BF28F}"/>
          </ac:picMkLst>
        </pc:picChg>
      </pc:sldChg>
      <pc:sldChg chg="addSp delSp delDesignElem">
        <pc:chgData name="Matheus Venturyne Xavier Ferreira" userId="a8600396-5d89-4fa7-a4bf-035d8538fc2c" providerId="ADAL" clId="{CDFA8405-C19A-6F42-BBC8-758A1DBE1E23}" dt="2019-02-26T15:48:06.569" v="661"/>
        <pc:sldMkLst>
          <pc:docMk/>
          <pc:sldMk cId="4066257055" sldId="286"/>
        </pc:sldMkLst>
        <pc:spChg chg="add del">
          <ac:chgData name="Matheus Venturyne Xavier Ferreira" userId="a8600396-5d89-4fa7-a4bf-035d8538fc2c" providerId="ADAL" clId="{CDFA8405-C19A-6F42-BBC8-758A1DBE1E23}" dt="2019-02-26T15:48:06.569" v="661"/>
          <ac:spMkLst>
            <pc:docMk/>
            <pc:sldMk cId="4066257055" sldId="286"/>
            <ac:spMk id="17" creationId="{4351DFE5-F63D-4BE0-BDA9-E3EB88F01AA5}"/>
          </ac:spMkLst>
        </pc:spChg>
        <pc:picChg chg="add del">
          <ac:chgData name="Matheus Venturyne Xavier Ferreira" userId="a8600396-5d89-4fa7-a4bf-035d8538fc2c" providerId="ADAL" clId="{CDFA8405-C19A-6F42-BBC8-758A1DBE1E23}" dt="2019-02-26T15:48:06.569" v="661"/>
          <ac:picMkLst>
            <pc:docMk/>
            <pc:sldMk cId="4066257055" sldId="286"/>
            <ac:picMk id="19" creationId="{3AA16612-ACD2-4A16-8F2B-4514FD6BF28F}"/>
          </ac:picMkLst>
        </pc:picChg>
      </pc:sldChg>
      <pc:sldChg chg="addSp delSp delDesignElem">
        <pc:chgData name="Matheus Venturyne Xavier Ferreira" userId="a8600396-5d89-4fa7-a4bf-035d8538fc2c" providerId="ADAL" clId="{CDFA8405-C19A-6F42-BBC8-758A1DBE1E23}" dt="2019-02-26T15:48:06.569" v="661"/>
        <pc:sldMkLst>
          <pc:docMk/>
          <pc:sldMk cId="2983012618" sldId="289"/>
        </pc:sldMkLst>
        <pc:spChg chg="add del">
          <ac:chgData name="Matheus Venturyne Xavier Ferreira" userId="a8600396-5d89-4fa7-a4bf-035d8538fc2c" providerId="ADAL" clId="{CDFA8405-C19A-6F42-BBC8-758A1DBE1E23}" dt="2019-02-26T15:48:06.569" v="661"/>
          <ac:spMkLst>
            <pc:docMk/>
            <pc:sldMk cId="2983012618" sldId="289"/>
            <ac:spMk id="17" creationId="{4351DFE5-F63D-4BE0-BDA9-E3EB88F01AA5}"/>
          </ac:spMkLst>
        </pc:spChg>
        <pc:picChg chg="add del">
          <ac:chgData name="Matheus Venturyne Xavier Ferreira" userId="a8600396-5d89-4fa7-a4bf-035d8538fc2c" providerId="ADAL" clId="{CDFA8405-C19A-6F42-BBC8-758A1DBE1E23}" dt="2019-02-26T15:48:06.569" v="661"/>
          <ac:picMkLst>
            <pc:docMk/>
            <pc:sldMk cId="2983012618" sldId="289"/>
            <ac:picMk id="19" creationId="{3AA16612-ACD2-4A16-8F2B-4514FD6BF28F}"/>
          </ac:picMkLst>
        </pc:picChg>
      </pc:sldChg>
      <pc:sldChg chg="addSp delSp delDesignElem">
        <pc:chgData name="Matheus Venturyne Xavier Ferreira" userId="a8600396-5d89-4fa7-a4bf-035d8538fc2c" providerId="ADAL" clId="{CDFA8405-C19A-6F42-BBC8-758A1DBE1E23}" dt="2019-02-26T15:48:06.569" v="661"/>
        <pc:sldMkLst>
          <pc:docMk/>
          <pc:sldMk cId="3249755862" sldId="290"/>
        </pc:sldMkLst>
        <pc:spChg chg="add del">
          <ac:chgData name="Matheus Venturyne Xavier Ferreira" userId="a8600396-5d89-4fa7-a4bf-035d8538fc2c" providerId="ADAL" clId="{CDFA8405-C19A-6F42-BBC8-758A1DBE1E23}" dt="2019-02-26T15:48:06.569" v="661"/>
          <ac:spMkLst>
            <pc:docMk/>
            <pc:sldMk cId="3249755862" sldId="290"/>
            <ac:spMk id="17" creationId="{4351DFE5-F63D-4BE0-BDA9-E3EB88F01AA5}"/>
          </ac:spMkLst>
        </pc:spChg>
        <pc:picChg chg="add del">
          <ac:chgData name="Matheus Venturyne Xavier Ferreira" userId="a8600396-5d89-4fa7-a4bf-035d8538fc2c" providerId="ADAL" clId="{CDFA8405-C19A-6F42-BBC8-758A1DBE1E23}" dt="2019-02-26T15:48:06.569" v="661"/>
          <ac:picMkLst>
            <pc:docMk/>
            <pc:sldMk cId="3249755862" sldId="290"/>
            <ac:picMk id="19" creationId="{3AA16612-ACD2-4A16-8F2B-4514FD6BF28F}"/>
          </ac:picMkLst>
        </pc:picChg>
      </pc:sldChg>
      <pc:sldChg chg="addSp delSp delDesignElem">
        <pc:chgData name="Matheus Venturyne Xavier Ferreira" userId="a8600396-5d89-4fa7-a4bf-035d8538fc2c" providerId="ADAL" clId="{CDFA8405-C19A-6F42-BBC8-758A1DBE1E23}" dt="2019-02-26T15:48:06.569" v="661"/>
        <pc:sldMkLst>
          <pc:docMk/>
          <pc:sldMk cId="297571978" sldId="292"/>
        </pc:sldMkLst>
        <pc:spChg chg="add del">
          <ac:chgData name="Matheus Venturyne Xavier Ferreira" userId="a8600396-5d89-4fa7-a4bf-035d8538fc2c" providerId="ADAL" clId="{CDFA8405-C19A-6F42-BBC8-758A1DBE1E23}" dt="2019-02-26T15:48:06.569" v="661"/>
          <ac:spMkLst>
            <pc:docMk/>
            <pc:sldMk cId="297571978" sldId="292"/>
            <ac:spMk id="17" creationId="{4351DFE5-F63D-4BE0-BDA9-E3EB88F01AA5}"/>
          </ac:spMkLst>
        </pc:spChg>
        <pc:picChg chg="add del">
          <ac:chgData name="Matheus Venturyne Xavier Ferreira" userId="a8600396-5d89-4fa7-a4bf-035d8538fc2c" providerId="ADAL" clId="{CDFA8405-C19A-6F42-BBC8-758A1DBE1E23}" dt="2019-02-26T15:48:06.569" v="661"/>
          <ac:picMkLst>
            <pc:docMk/>
            <pc:sldMk cId="297571978" sldId="292"/>
            <ac:picMk id="19" creationId="{3AA16612-ACD2-4A16-8F2B-4514FD6BF28F}"/>
          </ac:picMkLst>
        </pc:picChg>
      </pc:sldChg>
      <pc:sldChg chg="addSp delSp delDesignElem">
        <pc:chgData name="Matheus Venturyne Xavier Ferreira" userId="a8600396-5d89-4fa7-a4bf-035d8538fc2c" providerId="ADAL" clId="{CDFA8405-C19A-6F42-BBC8-758A1DBE1E23}" dt="2019-02-26T15:48:06.569" v="661"/>
        <pc:sldMkLst>
          <pc:docMk/>
          <pc:sldMk cId="2500019732" sldId="293"/>
        </pc:sldMkLst>
        <pc:spChg chg="add del">
          <ac:chgData name="Matheus Venturyne Xavier Ferreira" userId="a8600396-5d89-4fa7-a4bf-035d8538fc2c" providerId="ADAL" clId="{CDFA8405-C19A-6F42-BBC8-758A1DBE1E23}" dt="2019-02-26T15:48:06.569" v="661"/>
          <ac:spMkLst>
            <pc:docMk/>
            <pc:sldMk cId="2500019732" sldId="293"/>
            <ac:spMk id="17" creationId="{4351DFE5-F63D-4BE0-BDA9-E3EB88F01AA5}"/>
          </ac:spMkLst>
        </pc:spChg>
        <pc:picChg chg="add del">
          <ac:chgData name="Matheus Venturyne Xavier Ferreira" userId="a8600396-5d89-4fa7-a4bf-035d8538fc2c" providerId="ADAL" clId="{CDFA8405-C19A-6F42-BBC8-758A1DBE1E23}" dt="2019-02-26T15:48:06.569" v="661"/>
          <ac:picMkLst>
            <pc:docMk/>
            <pc:sldMk cId="2500019732" sldId="293"/>
            <ac:picMk id="19" creationId="{3AA16612-ACD2-4A16-8F2B-4514FD6BF28F}"/>
          </ac:picMkLst>
        </pc:picChg>
      </pc:sldChg>
      <pc:sldChg chg="addSp delSp delDesignElem">
        <pc:chgData name="Matheus Venturyne Xavier Ferreira" userId="a8600396-5d89-4fa7-a4bf-035d8538fc2c" providerId="ADAL" clId="{CDFA8405-C19A-6F42-BBC8-758A1DBE1E23}" dt="2019-02-26T15:48:06.569" v="661"/>
        <pc:sldMkLst>
          <pc:docMk/>
          <pc:sldMk cId="2194106332" sldId="297"/>
        </pc:sldMkLst>
        <pc:spChg chg="add del">
          <ac:chgData name="Matheus Venturyne Xavier Ferreira" userId="a8600396-5d89-4fa7-a4bf-035d8538fc2c" providerId="ADAL" clId="{CDFA8405-C19A-6F42-BBC8-758A1DBE1E23}" dt="2019-02-26T15:48:06.569" v="661"/>
          <ac:spMkLst>
            <pc:docMk/>
            <pc:sldMk cId="2194106332" sldId="297"/>
            <ac:spMk id="8" creationId="{3B854194-185D-494D-905C-7C7CB2E30F6E}"/>
          </ac:spMkLst>
        </pc:spChg>
        <pc:spChg chg="add del">
          <ac:chgData name="Matheus Venturyne Xavier Ferreira" userId="a8600396-5d89-4fa7-a4bf-035d8538fc2c" providerId="ADAL" clId="{CDFA8405-C19A-6F42-BBC8-758A1DBE1E23}" dt="2019-02-26T15:48:06.569" v="661"/>
          <ac:spMkLst>
            <pc:docMk/>
            <pc:sldMk cId="2194106332" sldId="297"/>
            <ac:spMk id="10" creationId="{B4F5FA0D-0104-4987-8241-EFF7C85B88DE}"/>
          </ac:spMkLst>
        </pc:spChg>
        <pc:picChg chg="add del">
          <ac:chgData name="Matheus Venturyne Xavier Ferreira" userId="a8600396-5d89-4fa7-a4bf-035d8538fc2c" providerId="ADAL" clId="{CDFA8405-C19A-6F42-BBC8-758A1DBE1E23}" dt="2019-02-26T15:48:06.569" v="661"/>
          <ac:picMkLst>
            <pc:docMk/>
            <pc:sldMk cId="2194106332" sldId="297"/>
            <ac:picMk id="12" creationId="{2897127E-6CEF-446C-BE87-93B7C46E49D1}"/>
          </ac:picMkLst>
        </pc:picChg>
      </pc:sldChg>
      <pc:sldChg chg="addSp delSp delDesignElem">
        <pc:chgData name="Matheus Venturyne Xavier Ferreira" userId="a8600396-5d89-4fa7-a4bf-035d8538fc2c" providerId="ADAL" clId="{CDFA8405-C19A-6F42-BBC8-758A1DBE1E23}" dt="2019-02-26T15:48:06.569" v="661"/>
        <pc:sldMkLst>
          <pc:docMk/>
          <pc:sldMk cId="2528002469" sldId="299"/>
        </pc:sldMkLst>
        <pc:spChg chg="add del">
          <ac:chgData name="Matheus Venturyne Xavier Ferreira" userId="a8600396-5d89-4fa7-a4bf-035d8538fc2c" providerId="ADAL" clId="{CDFA8405-C19A-6F42-BBC8-758A1DBE1E23}" dt="2019-02-26T15:48:06.569" v="661"/>
          <ac:spMkLst>
            <pc:docMk/>
            <pc:sldMk cId="2528002469" sldId="299"/>
            <ac:spMk id="8" creationId="{3B854194-185D-494D-905C-7C7CB2E30F6E}"/>
          </ac:spMkLst>
        </pc:spChg>
        <pc:spChg chg="add del">
          <ac:chgData name="Matheus Venturyne Xavier Ferreira" userId="a8600396-5d89-4fa7-a4bf-035d8538fc2c" providerId="ADAL" clId="{CDFA8405-C19A-6F42-BBC8-758A1DBE1E23}" dt="2019-02-26T15:48:06.569" v="661"/>
          <ac:spMkLst>
            <pc:docMk/>
            <pc:sldMk cId="2528002469" sldId="299"/>
            <ac:spMk id="10" creationId="{B4F5FA0D-0104-4987-8241-EFF7C85B88DE}"/>
          </ac:spMkLst>
        </pc:spChg>
        <pc:picChg chg="add del">
          <ac:chgData name="Matheus Venturyne Xavier Ferreira" userId="a8600396-5d89-4fa7-a4bf-035d8538fc2c" providerId="ADAL" clId="{CDFA8405-C19A-6F42-BBC8-758A1DBE1E23}" dt="2019-02-26T15:48:06.569" v="661"/>
          <ac:picMkLst>
            <pc:docMk/>
            <pc:sldMk cId="2528002469" sldId="299"/>
            <ac:picMk id="12" creationId="{2897127E-6CEF-446C-BE87-93B7C46E49D1}"/>
          </ac:picMkLst>
        </pc:picChg>
      </pc:sldChg>
      <pc:sldChg chg="addSp delSp delDesignElem">
        <pc:chgData name="Matheus Venturyne Xavier Ferreira" userId="a8600396-5d89-4fa7-a4bf-035d8538fc2c" providerId="ADAL" clId="{CDFA8405-C19A-6F42-BBC8-758A1DBE1E23}" dt="2019-02-26T15:48:06.569" v="661"/>
        <pc:sldMkLst>
          <pc:docMk/>
          <pc:sldMk cId="578630421" sldId="300"/>
        </pc:sldMkLst>
        <pc:spChg chg="add del">
          <ac:chgData name="Matheus Venturyne Xavier Ferreira" userId="a8600396-5d89-4fa7-a4bf-035d8538fc2c" providerId="ADAL" clId="{CDFA8405-C19A-6F42-BBC8-758A1DBE1E23}" dt="2019-02-26T15:48:06.569" v="661"/>
          <ac:spMkLst>
            <pc:docMk/>
            <pc:sldMk cId="578630421" sldId="300"/>
            <ac:spMk id="17" creationId="{4351DFE5-F63D-4BE0-BDA9-E3EB88F01AA5}"/>
          </ac:spMkLst>
        </pc:spChg>
        <pc:picChg chg="add del">
          <ac:chgData name="Matheus Venturyne Xavier Ferreira" userId="a8600396-5d89-4fa7-a4bf-035d8538fc2c" providerId="ADAL" clId="{CDFA8405-C19A-6F42-BBC8-758A1DBE1E23}" dt="2019-02-26T15:48:06.569" v="661"/>
          <ac:picMkLst>
            <pc:docMk/>
            <pc:sldMk cId="578630421" sldId="300"/>
            <ac:picMk id="19" creationId="{3AA16612-ACD2-4A16-8F2B-4514FD6BF28F}"/>
          </ac:picMkLst>
        </pc:picChg>
      </pc:sldChg>
      <pc:sldChg chg="addSp delSp delDesignElem">
        <pc:chgData name="Matheus Venturyne Xavier Ferreira" userId="a8600396-5d89-4fa7-a4bf-035d8538fc2c" providerId="ADAL" clId="{CDFA8405-C19A-6F42-BBC8-758A1DBE1E23}" dt="2019-02-26T15:48:06.569" v="661"/>
        <pc:sldMkLst>
          <pc:docMk/>
          <pc:sldMk cId="3639801387" sldId="301"/>
        </pc:sldMkLst>
        <pc:spChg chg="add del">
          <ac:chgData name="Matheus Venturyne Xavier Ferreira" userId="a8600396-5d89-4fa7-a4bf-035d8538fc2c" providerId="ADAL" clId="{CDFA8405-C19A-6F42-BBC8-758A1DBE1E23}" dt="2019-02-26T15:48:06.569" v="661"/>
          <ac:spMkLst>
            <pc:docMk/>
            <pc:sldMk cId="3639801387" sldId="301"/>
            <ac:spMk id="17" creationId="{4351DFE5-F63D-4BE0-BDA9-E3EB88F01AA5}"/>
          </ac:spMkLst>
        </pc:spChg>
        <pc:picChg chg="add del">
          <ac:chgData name="Matheus Venturyne Xavier Ferreira" userId="a8600396-5d89-4fa7-a4bf-035d8538fc2c" providerId="ADAL" clId="{CDFA8405-C19A-6F42-BBC8-758A1DBE1E23}" dt="2019-02-26T15:48:06.569" v="661"/>
          <ac:picMkLst>
            <pc:docMk/>
            <pc:sldMk cId="3639801387" sldId="301"/>
            <ac:picMk id="19" creationId="{3AA16612-ACD2-4A16-8F2B-4514FD6BF28F}"/>
          </ac:picMkLst>
        </pc:picChg>
      </pc:sldChg>
      <pc:sldChg chg="addSp delSp delDesignElem">
        <pc:chgData name="Matheus Venturyne Xavier Ferreira" userId="a8600396-5d89-4fa7-a4bf-035d8538fc2c" providerId="ADAL" clId="{CDFA8405-C19A-6F42-BBC8-758A1DBE1E23}" dt="2019-02-26T15:48:06.569" v="661"/>
        <pc:sldMkLst>
          <pc:docMk/>
          <pc:sldMk cId="11077253" sldId="302"/>
        </pc:sldMkLst>
        <pc:spChg chg="add del">
          <ac:chgData name="Matheus Venturyne Xavier Ferreira" userId="a8600396-5d89-4fa7-a4bf-035d8538fc2c" providerId="ADAL" clId="{CDFA8405-C19A-6F42-BBC8-758A1DBE1E23}" dt="2019-02-26T15:48:06.569" v="661"/>
          <ac:spMkLst>
            <pc:docMk/>
            <pc:sldMk cId="11077253" sldId="302"/>
            <ac:spMk id="8" creationId="{3B854194-185D-494D-905C-7C7CB2E30F6E}"/>
          </ac:spMkLst>
        </pc:spChg>
        <pc:spChg chg="add del">
          <ac:chgData name="Matheus Venturyne Xavier Ferreira" userId="a8600396-5d89-4fa7-a4bf-035d8538fc2c" providerId="ADAL" clId="{CDFA8405-C19A-6F42-BBC8-758A1DBE1E23}" dt="2019-02-26T15:48:06.569" v="661"/>
          <ac:spMkLst>
            <pc:docMk/>
            <pc:sldMk cId="11077253" sldId="302"/>
            <ac:spMk id="10" creationId="{B4F5FA0D-0104-4987-8241-EFF7C85B88DE}"/>
          </ac:spMkLst>
        </pc:spChg>
        <pc:picChg chg="add del">
          <ac:chgData name="Matheus Venturyne Xavier Ferreira" userId="a8600396-5d89-4fa7-a4bf-035d8538fc2c" providerId="ADAL" clId="{CDFA8405-C19A-6F42-BBC8-758A1DBE1E23}" dt="2019-02-26T15:48:06.569" v="661"/>
          <ac:picMkLst>
            <pc:docMk/>
            <pc:sldMk cId="11077253" sldId="302"/>
            <ac:picMk id="12" creationId="{2897127E-6CEF-446C-BE87-93B7C46E49D1}"/>
          </ac:picMkLst>
        </pc:picChg>
      </pc:sldChg>
      <pc:sldChg chg="addSp delSp delDesignElem">
        <pc:chgData name="Matheus Venturyne Xavier Ferreira" userId="a8600396-5d89-4fa7-a4bf-035d8538fc2c" providerId="ADAL" clId="{CDFA8405-C19A-6F42-BBC8-758A1DBE1E23}" dt="2019-02-26T15:48:06.569" v="661"/>
        <pc:sldMkLst>
          <pc:docMk/>
          <pc:sldMk cId="2085368367" sldId="303"/>
        </pc:sldMkLst>
        <pc:spChg chg="add del">
          <ac:chgData name="Matheus Venturyne Xavier Ferreira" userId="a8600396-5d89-4fa7-a4bf-035d8538fc2c" providerId="ADAL" clId="{CDFA8405-C19A-6F42-BBC8-758A1DBE1E23}" dt="2019-02-26T15:48:06.569" v="661"/>
          <ac:spMkLst>
            <pc:docMk/>
            <pc:sldMk cId="2085368367" sldId="303"/>
            <ac:spMk id="8" creationId="{3B854194-185D-494D-905C-7C7CB2E30F6E}"/>
          </ac:spMkLst>
        </pc:spChg>
        <pc:spChg chg="add del">
          <ac:chgData name="Matheus Venturyne Xavier Ferreira" userId="a8600396-5d89-4fa7-a4bf-035d8538fc2c" providerId="ADAL" clId="{CDFA8405-C19A-6F42-BBC8-758A1DBE1E23}" dt="2019-02-26T15:48:06.569" v="661"/>
          <ac:spMkLst>
            <pc:docMk/>
            <pc:sldMk cId="2085368367" sldId="303"/>
            <ac:spMk id="10" creationId="{B4F5FA0D-0104-4987-8241-EFF7C85B88DE}"/>
          </ac:spMkLst>
        </pc:spChg>
        <pc:picChg chg="add del">
          <ac:chgData name="Matheus Venturyne Xavier Ferreira" userId="a8600396-5d89-4fa7-a4bf-035d8538fc2c" providerId="ADAL" clId="{CDFA8405-C19A-6F42-BBC8-758A1DBE1E23}" dt="2019-02-26T15:48:06.569" v="661"/>
          <ac:picMkLst>
            <pc:docMk/>
            <pc:sldMk cId="2085368367" sldId="303"/>
            <ac:picMk id="12" creationId="{2897127E-6CEF-446C-BE87-93B7C46E49D1}"/>
          </ac:picMkLst>
        </pc:picChg>
      </pc:sldChg>
      <pc:sldChg chg="addSp delSp delDesignElem">
        <pc:chgData name="Matheus Venturyne Xavier Ferreira" userId="a8600396-5d89-4fa7-a4bf-035d8538fc2c" providerId="ADAL" clId="{CDFA8405-C19A-6F42-BBC8-758A1DBE1E23}" dt="2019-02-26T15:48:06.569" v="661"/>
        <pc:sldMkLst>
          <pc:docMk/>
          <pc:sldMk cId="1152591212" sldId="306"/>
        </pc:sldMkLst>
        <pc:spChg chg="add del">
          <ac:chgData name="Matheus Venturyne Xavier Ferreira" userId="a8600396-5d89-4fa7-a4bf-035d8538fc2c" providerId="ADAL" clId="{CDFA8405-C19A-6F42-BBC8-758A1DBE1E23}" dt="2019-02-26T15:48:06.569" v="661"/>
          <ac:spMkLst>
            <pc:docMk/>
            <pc:sldMk cId="1152591212" sldId="306"/>
            <ac:spMk id="17" creationId="{4351DFE5-F63D-4BE0-BDA9-E3EB88F01AA5}"/>
          </ac:spMkLst>
        </pc:spChg>
        <pc:picChg chg="add del">
          <ac:chgData name="Matheus Venturyne Xavier Ferreira" userId="a8600396-5d89-4fa7-a4bf-035d8538fc2c" providerId="ADAL" clId="{CDFA8405-C19A-6F42-BBC8-758A1DBE1E23}" dt="2019-02-26T15:48:06.569" v="661"/>
          <ac:picMkLst>
            <pc:docMk/>
            <pc:sldMk cId="1152591212" sldId="306"/>
            <ac:picMk id="19" creationId="{3AA16612-ACD2-4A16-8F2B-4514FD6BF28F}"/>
          </ac:picMkLst>
        </pc:picChg>
      </pc:sldChg>
      <pc:sldChg chg="addSp delSp delDesignElem">
        <pc:chgData name="Matheus Venturyne Xavier Ferreira" userId="a8600396-5d89-4fa7-a4bf-035d8538fc2c" providerId="ADAL" clId="{CDFA8405-C19A-6F42-BBC8-758A1DBE1E23}" dt="2019-02-26T15:48:06.569" v="661"/>
        <pc:sldMkLst>
          <pc:docMk/>
          <pc:sldMk cId="359281769" sldId="309"/>
        </pc:sldMkLst>
        <pc:spChg chg="add del">
          <ac:chgData name="Matheus Venturyne Xavier Ferreira" userId="a8600396-5d89-4fa7-a4bf-035d8538fc2c" providerId="ADAL" clId="{CDFA8405-C19A-6F42-BBC8-758A1DBE1E23}" dt="2019-02-26T15:48:06.569" v="661"/>
          <ac:spMkLst>
            <pc:docMk/>
            <pc:sldMk cId="359281769" sldId="309"/>
            <ac:spMk id="17" creationId="{4351DFE5-F63D-4BE0-BDA9-E3EB88F01AA5}"/>
          </ac:spMkLst>
        </pc:spChg>
        <pc:picChg chg="add del">
          <ac:chgData name="Matheus Venturyne Xavier Ferreira" userId="a8600396-5d89-4fa7-a4bf-035d8538fc2c" providerId="ADAL" clId="{CDFA8405-C19A-6F42-BBC8-758A1DBE1E23}" dt="2019-02-26T15:48:06.569" v="661"/>
          <ac:picMkLst>
            <pc:docMk/>
            <pc:sldMk cId="359281769" sldId="309"/>
            <ac:picMk id="19" creationId="{3AA16612-ACD2-4A16-8F2B-4514FD6BF28F}"/>
          </ac:picMkLst>
        </pc:picChg>
      </pc:sldChg>
      <pc:sldChg chg="addSp delSp delDesignElem">
        <pc:chgData name="Matheus Venturyne Xavier Ferreira" userId="a8600396-5d89-4fa7-a4bf-035d8538fc2c" providerId="ADAL" clId="{CDFA8405-C19A-6F42-BBC8-758A1DBE1E23}" dt="2019-02-26T15:48:06.569" v="661"/>
        <pc:sldMkLst>
          <pc:docMk/>
          <pc:sldMk cId="350476914" sldId="310"/>
        </pc:sldMkLst>
        <pc:spChg chg="add del">
          <ac:chgData name="Matheus Venturyne Xavier Ferreira" userId="a8600396-5d89-4fa7-a4bf-035d8538fc2c" providerId="ADAL" clId="{CDFA8405-C19A-6F42-BBC8-758A1DBE1E23}" dt="2019-02-26T15:48:06.569" v="661"/>
          <ac:spMkLst>
            <pc:docMk/>
            <pc:sldMk cId="350476914" sldId="310"/>
            <ac:spMk id="17" creationId="{4351DFE5-F63D-4BE0-BDA9-E3EB88F01AA5}"/>
          </ac:spMkLst>
        </pc:spChg>
        <pc:picChg chg="add del">
          <ac:chgData name="Matheus Venturyne Xavier Ferreira" userId="a8600396-5d89-4fa7-a4bf-035d8538fc2c" providerId="ADAL" clId="{CDFA8405-C19A-6F42-BBC8-758A1DBE1E23}" dt="2019-02-26T15:48:06.569" v="661"/>
          <ac:picMkLst>
            <pc:docMk/>
            <pc:sldMk cId="350476914" sldId="310"/>
            <ac:picMk id="19" creationId="{3AA16612-ACD2-4A16-8F2B-4514FD6BF28F}"/>
          </ac:picMkLst>
        </pc:picChg>
      </pc:sldChg>
      <pc:sldChg chg="addSp delSp delDesignElem">
        <pc:chgData name="Matheus Venturyne Xavier Ferreira" userId="a8600396-5d89-4fa7-a4bf-035d8538fc2c" providerId="ADAL" clId="{CDFA8405-C19A-6F42-BBC8-758A1DBE1E23}" dt="2019-02-26T15:48:06.569" v="661"/>
        <pc:sldMkLst>
          <pc:docMk/>
          <pc:sldMk cId="1023088930" sldId="311"/>
        </pc:sldMkLst>
        <pc:spChg chg="add del">
          <ac:chgData name="Matheus Venturyne Xavier Ferreira" userId="a8600396-5d89-4fa7-a4bf-035d8538fc2c" providerId="ADAL" clId="{CDFA8405-C19A-6F42-BBC8-758A1DBE1E23}" dt="2019-02-26T15:48:06.569" v="661"/>
          <ac:spMkLst>
            <pc:docMk/>
            <pc:sldMk cId="1023088930" sldId="311"/>
            <ac:spMk id="17" creationId="{4351DFE5-F63D-4BE0-BDA9-E3EB88F01AA5}"/>
          </ac:spMkLst>
        </pc:spChg>
        <pc:picChg chg="add del">
          <ac:chgData name="Matheus Venturyne Xavier Ferreira" userId="a8600396-5d89-4fa7-a4bf-035d8538fc2c" providerId="ADAL" clId="{CDFA8405-C19A-6F42-BBC8-758A1DBE1E23}" dt="2019-02-26T15:48:06.569" v="661"/>
          <ac:picMkLst>
            <pc:docMk/>
            <pc:sldMk cId="1023088930" sldId="311"/>
            <ac:picMk id="19" creationId="{3AA16612-ACD2-4A16-8F2B-4514FD6BF28F}"/>
          </ac:picMkLst>
        </pc:picChg>
      </pc:sldChg>
      <pc:sldChg chg="addSp delSp delDesignElem">
        <pc:chgData name="Matheus Venturyne Xavier Ferreira" userId="a8600396-5d89-4fa7-a4bf-035d8538fc2c" providerId="ADAL" clId="{CDFA8405-C19A-6F42-BBC8-758A1DBE1E23}" dt="2019-02-26T15:48:06.569" v="661"/>
        <pc:sldMkLst>
          <pc:docMk/>
          <pc:sldMk cId="1574130290" sldId="314"/>
        </pc:sldMkLst>
        <pc:spChg chg="add del">
          <ac:chgData name="Matheus Venturyne Xavier Ferreira" userId="a8600396-5d89-4fa7-a4bf-035d8538fc2c" providerId="ADAL" clId="{CDFA8405-C19A-6F42-BBC8-758A1DBE1E23}" dt="2019-02-26T15:48:06.569" v="661"/>
          <ac:spMkLst>
            <pc:docMk/>
            <pc:sldMk cId="1574130290" sldId="314"/>
            <ac:spMk id="8" creationId="{3B854194-185D-494D-905C-7C7CB2E30F6E}"/>
          </ac:spMkLst>
        </pc:spChg>
        <pc:spChg chg="add del">
          <ac:chgData name="Matheus Venturyne Xavier Ferreira" userId="a8600396-5d89-4fa7-a4bf-035d8538fc2c" providerId="ADAL" clId="{CDFA8405-C19A-6F42-BBC8-758A1DBE1E23}" dt="2019-02-26T15:48:06.569" v="661"/>
          <ac:spMkLst>
            <pc:docMk/>
            <pc:sldMk cId="1574130290" sldId="314"/>
            <ac:spMk id="10" creationId="{B4F5FA0D-0104-4987-8241-EFF7C85B88DE}"/>
          </ac:spMkLst>
        </pc:spChg>
        <pc:picChg chg="add del">
          <ac:chgData name="Matheus Venturyne Xavier Ferreira" userId="a8600396-5d89-4fa7-a4bf-035d8538fc2c" providerId="ADAL" clId="{CDFA8405-C19A-6F42-BBC8-758A1DBE1E23}" dt="2019-02-26T15:48:06.569" v="661"/>
          <ac:picMkLst>
            <pc:docMk/>
            <pc:sldMk cId="1574130290" sldId="314"/>
            <ac:picMk id="12" creationId="{2897127E-6CEF-446C-BE87-93B7C46E49D1}"/>
          </ac:picMkLst>
        </pc:picChg>
      </pc:sldChg>
      <pc:sldChg chg="addSp delSp delDesignElem">
        <pc:chgData name="Matheus Venturyne Xavier Ferreira" userId="a8600396-5d89-4fa7-a4bf-035d8538fc2c" providerId="ADAL" clId="{CDFA8405-C19A-6F42-BBC8-758A1DBE1E23}" dt="2019-02-26T15:48:06.569" v="661"/>
        <pc:sldMkLst>
          <pc:docMk/>
          <pc:sldMk cId="978016654" sldId="315"/>
        </pc:sldMkLst>
        <pc:spChg chg="add del">
          <ac:chgData name="Matheus Venturyne Xavier Ferreira" userId="a8600396-5d89-4fa7-a4bf-035d8538fc2c" providerId="ADAL" clId="{CDFA8405-C19A-6F42-BBC8-758A1DBE1E23}" dt="2019-02-26T15:48:06.569" v="661"/>
          <ac:spMkLst>
            <pc:docMk/>
            <pc:sldMk cId="978016654" sldId="315"/>
            <ac:spMk id="8" creationId="{4351DFE5-F63D-4BE0-BDA9-E3EB88F01AA5}"/>
          </ac:spMkLst>
        </pc:spChg>
        <pc:picChg chg="add del">
          <ac:chgData name="Matheus Venturyne Xavier Ferreira" userId="a8600396-5d89-4fa7-a4bf-035d8538fc2c" providerId="ADAL" clId="{CDFA8405-C19A-6F42-BBC8-758A1DBE1E23}" dt="2019-02-26T15:48:06.569" v="661"/>
          <ac:picMkLst>
            <pc:docMk/>
            <pc:sldMk cId="978016654" sldId="315"/>
            <ac:picMk id="10" creationId="{3AA16612-ACD2-4A16-8F2B-4514FD6BF28F}"/>
          </ac:picMkLst>
        </pc:picChg>
      </pc:sldChg>
      <pc:sldChg chg="addSp modSp add">
        <pc:chgData name="Matheus Venturyne Xavier Ferreira" userId="a8600396-5d89-4fa7-a4bf-035d8538fc2c" providerId="ADAL" clId="{CDFA8405-C19A-6F42-BBC8-758A1DBE1E23}" dt="2019-03-27T04:47:29.596" v="707" actId="14100"/>
        <pc:sldMkLst>
          <pc:docMk/>
          <pc:sldMk cId="2864383434" sldId="316"/>
        </pc:sldMkLst>
        <pc:picChg chg="add mod">
          <ac:chgData name="Matheus Venturyne Xavier Ferreira" userId="a8600396-5d89-4fa7-a4bf-035d8538fc2c" providerId="ADAL" clId="{CDFA8405-C19A-6F42-BBC8-758A1DBE1E23}" dt="2019-03-27T04:47:29.596" v="707" actId="14100"/>
          <ac:picMkLst>
            <pc:docMk/>
            <pc:sldMk cId="2864383434" sldId="316"/>
            <ac:picMk id="3" creationId="{37119368-D66C-6D4D-B3CE-7DCD014266BB}"/>
          </ac:picMkLst>
        </pc:picChg>
        <pc:picChg chg="add mod">
          <ac:chgData name="Matheus Venturyne Xavier Ferreira" userId="a8600396-5d89-4fa7-a4bf-035d8538fc2c" providerId="ADAL" clId="{CDFA8405-C19A-6F42-BBC8-758A1DBE1E23}" dt="2019-03-27T04:47:29.596" v="707" actId="14100"/>
          <ac:picMkLst>
            <pc:docMk/>
            <pc:sldMk cId="2864383434" sldId="316"/>
            <ac:picMk id="4" creationId="{5232347A-CDC1-EA44-B3C7-1E20836F57B8}"/>
          </ac:picMkLst>
        </pc:picChg>
        <pc:picChg chg="add mod">
          <ac:chgData name="Matheus Venturyne Xavier Ferreira" userId="a8600396-5d89-4fa7-a4bf-035d8538fc2c" providerId="ADAL" clId="{CDFA8405-C19A-6F42-BBC8-758A1DBE1E23}" dt="2019-03-27T04:47:29.596" v="707" actId="14100"/>
          <ac:picMkLst>
            <pc:docMk/>
            <pc:sldMk cId="2864383434" sldId="316"/>
            <ac:picMk id="5" creationId="{737928B4-3BC9-7F4D-834B-8C69D13FC89F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2956FCB-8F6F-4AFE-B3D1-E2C9C00D635F}" type="doc">
      <dgm:prSet loTypeId="urn:microsoft.com/office/officeart/2005/8/layout/list1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79664B46-FC19-49A9-93BB-009EE67DB9E0}">
      <dgm:prSet custT="1"/>
      <dgm:spPr/>
      <dgm:t>
        <a:bodyPr/>
        <a:lstStyle/>
        <a:p>
          <a:r>
            <a:rPr lang="en-US" sz="2000"/>
            <a:t>Positive Externalities</a:t>
          </a:r>
        </a:p>
      </dgm:t>
    </dgm:pt>
    <dgm:pt modelId="{A47255BB-6AE5-47EE-BB81-2586E41C59F2}" type="parTrans" cxnId="{BA5FC8C8-BA57-43D7-901C-9FD23A145585}">
      <dgm:prSet/>
      <dgm:spPr/>
      <dgm:t>
        <a:bodyPr/>
        <a:lstStyle/>
        <a:p>
          <a:endParaRPr lang="en-US"/>
        </a:p>
      </dgm:t>
    </dgm:pt>
    <dgm:pt modelId="{CDB671E9-F5F5-488B-8A08-61B48B9443D9}" type="sibTrans" cxnId="{BA5FC8C8-BA57-43D7-901C-9FD23A145585}">
      <dgm:prSet/>
      <dgm:spPr/>
      <dgm:t>
        <a:bodyPr/>
        <a:lstStyle/>
        <a:p>
          <a:endParaRPr lang="en-US"/>
        </a:p>
      </dgm:t>
    </dgm:pt>
    <dgm:pt modelId="{85686882-E73F-4423-B20A-70EB4F8E15FF}">
      <dgm:prSet custT="1"/>
      <dgm:spPr/>
      <dgm:t>
        <a:bodyPr/>
        <a:lstStyle/>
        <a:p>
          <a:r>
            <a:rPr lang="en-US" sz="1600" dirty="0"/>
            <a:t>Social Networks: the value for a phone increase if friends purchase the same phone </a:t>
          </a:r>
          <a:r>
            <a:rPr lang="en-US" sz="1600" dirty="0" err="1"/>
            <a:t>Haghpanah</a:t>
          </a:r>
          <a:r>
            <a:rPr lang="en-US" sz="1600" dirty="0"/>
            <a:t>, et al. (2013); Hartline, et al. (2008); </a:t>
          </a:r>
          <a:r>
            <a:rPr lang="en-US" sz="1600" dirty="0" err="1"/>
            <a:t>Mirrokni</a:t>
          </a:r>
          <a:r>
            <a:rPr lang="en-US" sz="1600" dirty="0"/>
            <a:t>, et al. (2012); </a:t>
          </a:r>
          <a:r>
            <a:rPr lang="en-US" sz="1600" dirty="0" err="1"/>
            <a:t>Candogan</a:t>
          </a:r>
          <a:r>
            <a:rPr lang="en-US" sz="1600" dirty="0"/>
            <a:t>, et al. (2012).</a:t>
          </a:r>
        </a:p>
      </dgm:t>
    </dgm:pt>
    <dgm:pt modelId="{39AB13EE-DF92-49BE-8C48-7A8AF6420920}" type="parTrans" cxnId="{93975EC0-AF91-48AC-8A91-5A7F824372C2}">
      <dgm:prSet/>
      <dgm:spPr/>
      <dgm:t>
        <a:bodyPr/>
        <a:lstStyle/>
        <a:p>
          <a:endParaRPr lang="en-US"/>
        </a:p>
      </dgm:t>
    </dgm:pt>
    <dgm:pt modelId="{C437D0E3-7893-4FAC-A338-6B828A6714FA}" type="sibTrans" cxnId="{93975EC0-AF91-48AC-8A91-5A7F824372C2}">
      <dgm:prSet/>
      <dgm:spPr/>
      <dgm:t>
        <a:bodyPr/>
        <a:lstStyle/>
        <a:p>
          <a:endParaRPr lang="en-US"/>
        </a:p>
      </dgm:t>
    </dgm:pt>
    <dgm:pt modelId="{DB4B0956-8CB0-45F7-91C6-413F31C64E05}">
      <dgm:prSet custT="1"/>
      <dgm:spPr/>
      <dgm:t>
        <a:bodyPr/>
        <a:lstStyle/>
        <a:p>
          <a:r>
            <a:rPr lang="en-US" sz="2000"/>
            <a:t>Negative Externalities</a:t>
          </a:r>
        </a:p>
      </dgm:t>
    </dgm:pt>
    <dgm:pt modelId="{B5EFE148-A038-4150-AA34-1CE82835B3F4}" type="parTrans" cxnId="{205C6F6A-34FA-4826-84EB-C79A67EC17CA}">
      <dgm:prSet/>
      <dgm:spPr/>
      <dgm:t>
        <a:bodyPr/>
        <a:lstStyle/>
        <a:p>
          <a:endParaRPr lang="en-US"/>
        </a:p>
      </dgm:t>
    </dgm:pt>
    <dgm:pt modelId="{0C33D64E-E5ED-45DB-BB6F-E676B38F71AE}" type="sibTrans" cxnId="{205C6F6A-34FA-4826-84EB-C79A67EC17CA}">
      <dgm:prSet/>
      <dgm:spPr/>
      <dgm:t>
        <a:bodyPr/>
        <a:lstStyle/>
        <a:p>
          <a:endParaRPr lang="en-US"/>
        </a:p>
      </dgm:t>
    </dgm:pt>
    <dgm:pt modelId="{2C3E4556-4A99-4ACC-8319-A886A416B95E}">
      <dgm:prSet custT="1"/>
      <dgm:spPr/>
      <dgm:t>
        <a:bodyPr/>
        <a:lstStyle/>
        <a:p>
          <a:r>
            <a:rPr lang="en-US" sz="1600" dirty="0"/>
            <a:t>Advertising Auctions: Bhattacharya, et al. (2011).</a:t>
          </a:r>
        </a:p>
      </dgm:t>
    </dgm:pt>
    <dgm:pt modelId="{5D0AA10B-6281-4FA4-9E04-DDFF9D4A18FB}" type="parTrans" cxnId="{AF45A7A7-DC9E-4169-90E4-6701FCD44312}">
      <dgm:prSet/>
      <dgm:spPr/>
      <dgm:t>
        <a:bodyPr/>
        <a:lstStyle/>
        <a:p>
          <a:endParaRPr lang="en-US"/>
        </a:p>
      </dgm:t>
    </dgm:pt>
    <dgm:pt modelId="{AA95F079-5B3E-48D0-821C-3AD6B4C1CF36}" type="sibTrans" cxnId="{AF45A7A7-DC9E-4169-90E4-6701FCD44312}">
      <dgm:prSet/>
      <dgm:spPr/>
      <dgm:t>
        <a:bodyPr/>
        <a:lstStyle/>
        <a:p>
          <a:endParaRPr lang="en-US"/>
        </a:p>
      </dgm:t>
    </dgm:pt>
    <dgm:pt modelId="{0976AF3D-91A7-44BB-A1E9-03A52847DC4E}">
      <dgm:prSet custT="1"/>
      <dgm:spPr/>
      <dgm:t>
        <a:bodyPr/>
        <a:lstStyle/>
        <a:p>
          <a:r>
            <a:rPr lang="en-US" sz="1600" dirty="0"/>
            <a:t>Selling Innovations: Nuclear Weapons </a:t>
          </a:r>
          <a:r>
            <a:rPr lang="en-US" sz="1600" dirty="0" err="1"/>
            <a:t>Jehiel</a:t>
          </a:r>
          <a:r>
            <a:rPr lang="en-US" sz="1600" dirty="0"/>
            <a:t>, et al. (1996).</a:t>
          </a:r>
        </a:p>
      </dgm:t>
    </dgm:pt>
    <dgm:pt modelId="{B5845BDC-FBB5-451E-810E-1AA7D21A9C30}" type="parTrans" cxnId="{1EBABDFE-EAC0-4EE8-B40B-8E2D02B4F7E1}">
      <dgm:prSet/>
      <dgm:spPr/>
      <dgm:t>
        <a:bodyPr/>
        <a:lstStyle/>
        <a:p>
          <a:endParaRPr lang="en-US"/>
        </a:p>
      </dgm:t>
    </dgm:pt>
    <dgm:pt modelId="{A31B926D-F4AB-4558-8E4B-6EBFA5A6AB91}" type="sibTrans" cxnId="{1EBABDFE-EAC0-4EE8-B40B-8E2D02B4F7E1}">
      <dgm:prSet/>
      <dgm:spPr/>
      <dgm:t>
        <a:bodyPr/>
        <a:lstStyle/>
        <a:p>
          <a:endParaRPr lang="en-US"/>
        </a:p>
      </dgm:t>
    </dgm:pt>
    <dgm:pt modelId="{E4785511-4ACB-BF47-9F68-CB5F117B2904}" type="pres">
      <dgm:prSet presAssocID="{12956FCB-8F6F-4AFE-B3D1-E2C9C00D635F}" presName="linear" presStyleCnt="0">
        <dgm:presLayoutVars>
          <dgm:dir/>
          <dgm:animLvl val="lvl"/>
          <dgm:resizeHandles val="exact"/>
        </dgm:presLayoutVars>
      </dgm:prSet>
      <dgm:spPr/>
    </dgm:pt>
    <dgm:pt modelId="{AE38B856-3208-534D-969C-A338BB5541B7}" type="pres">
      <dgm:prSet presAssocID="{79664B46-FC19-49A9-93BB-009EE67DB9E0}" presName="parentLin" presStyleCnt="0"/>
      <dgm:spPr/>
    </dgm:pt>
    <dgm:pt modelId="{D9609516-F26D-0643-9C51-90901B33CFB2}" type="pres">
      <dgm:prSet presAssocID="{79664B46-FC19-49A9-93BB-009EE67DB9E0}" presName="parentLeftMargin" presStyleLbl="node1" presStyleIdx="0" presStyleCnt="2"/>
      <dgm:spPr/>
    </dgm:pt>
    <dgm:pt modelId="{05DBEEEC-D2D9-5041-BD32-2D1674A42143}" type="pres">
      <dgm:prSet presAssocID="{79664B46-FC19-49A9-93BB-009EE67DB9E0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93EFD36D-6981-554F-94E8-6C9B4F56E1C3}" type="pres">
      <dgm:prSet presAssocID="{79664B46-FC19-49A9-93BB-009EE67DB9E0}" presName="negativeSpace" presStyleCnt="0"/>
      <dgm:spPr/>
    </dgm:pt>
    <dgm:pt modelId="{0AE060F6-8257-A145-BF34-4039E5F647EC}" type="pres">
      <dgm:prSet presAssocID="{79664B46-FC19-49A9-93BB-009EE67DB9E0}" presName="childText" presStyleLbl="conFgAcc1" presStyleIdx="0" presStyleCnt="2">
        <dgm:presLayoutVars>
          <dgm:bulletEnabled val="1"/>
        </dgm:presLayoutVars>
      </dgm:prSet>
      <dgm:spPr/>
    </dgm:pt>
    <dgm:pt modelId="{F2C1F600-8745-C547-B3AD-8626676D6010}" type="pres">
      <dgm:prSet presAssocID="{CDB671E9-F5F5-488B-8A08-61B48B9443D9}" presName="spaceBetweenRectangles" presStyleCnt="0"/>
      <dgm:spPr/>
    </dgm:pt>
    <dgm:pt modelId="{B841A11C-6FF1-7C42-8EFA-14710E7961DF}" type="pres">
      <dgm:prSet presAssocID="{DB4B0956-8CB0-45F7-91C6-413F31C64E05}" presName="parentLin" presStyleCnt="0"/>
      <dgm:spPr/>
    </dgm:pt>
    <dgm:pt modelId="{2A735175-788A-8F4B-A8FA-4921159C2650}" type="pres">
      <dgm:prSet presAssocID="{DB4B0956-8CB0-45F7-91C6-413F31C64E05}" presName="parentLeftMargin" presStyleLbl="node1" presStyleIdx="0" presStyleCnt="2"/>
      <dgm:spPr/>
    </dgm:pt>
    <dgm:pt modelId="{72F214C0-750F-8445-9B80-0789BBB73648}" type="pres">
      <dgm:prSet presAssocID="{DB4B0956-8CB0-45F7-91C6-413F31C64E05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F081C969-CD5C-FA45-99F6-20BB8C300AED}" type="pres">
      <dgm:prSet presAssocID="{DB4B0956-8CB0-45F7-91C6-413F31C64E05}" presName="negativeSpace" presStyleCnt="0"/>
      <dgm:spPr/>
    </dgm:pt>
    <dgm:pt modelId="{E8E39CD0-1D0F-A84C-82DE-48D9A87317FD}" type="pres">
      <dgm:prSet presAssocID="{DB4B0956-8CB0-45F7-91C6-413F31C64E05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BF67131F-C015-6F46-8A88-C67196B6CCA8}" type="presOf" srcId="{0976AF3D-91A7-44BB-A1E9-03A52847DC4E}" destId="{E8E39CD0-1D0F-A84C-82DE-48D9A87317FD}" srcOrd="0" destOrd="1" presId="urn:microsoft.com/office/officeart/2005/8/layout/list1"/>
    <dgm:cxn modelId="{FEC0A544-BB74-714E-8C16-2A62116DA95E}" type="presOf" srcId="{79664B46-FC19-49A9-93BB-009EE67DB9E0}" destId="{05DBEEEC-D2D9-5041-BD32-2D1674A42143}" srcOrd="1" destOrd="0" presId="urn:microsoft.com/office/officeart/2005/8/layout/list1"/>
    <dgm:cxn modelId="{205C6F6A-34FA-4826-84EB-C79A67EC17CA}" srcId="{12956FCB-8F6F-4AFE-B3D1-E2C9C00D635F}" destId="{DB4B0956-8CB0-45F7-91C6-413F31C64E05}" srcOrd="1" destOrd="0" parTransId="{B5EFE148-A038-4150-AA34-1CE82835B3F4}" sibTransId="{0C33D64E-E5ED-45DB-BB6F-E676B38F71AE}"/>
    <dgm:cxn modelId="{8AA8609E-8384-2D45-8B52-B1A360B8A155}" type="presOf" srcId="{DB4B0956-8CB0-45F7-91C6-413F31C64E05}" destId="{72F214C0-750F-8445-9B80-0789BBB73648}" srcOrd="1" destOrd="0" presId="urn:microsoft.com/office/officeart/2005/8/layout/list1"/>
    <dgm:cxn modelId="{9E3361A0-387F-664B-845C-31A66ABD155A}" type="presOf" srcId="{79664B46-FC19-49A9-93BB-009EE67DB9E0}" destId="{D9609516-F26D-0643-9C51-90901B33CFB2}" srcOrd="0" destOrd="0" presId="urn:microsoft.com/office/officeart/2005/8/layout/list1"/>
    <dgm:cxn modelId="{AF45A7A7-DC9E-4169-90E4-6701FCD44312}" srcId="{DB4B0956-8CB0-45F7-91C6-413F31C64E05}" destId="{2C3E4556-4A99-4ACC-8319-A886A416B95E}" srcOrd="0" destOrd="0" parTransId="{5D0AA10B-6281-4FA4-9E04-DDFF9D4A18FB}" sibTransId="{AA95F079-5B3E-48D0-821C-3AD6B4C1CF36}"/>
    <dgm:cxn modelId="{17D08BB3-63CA-2F4A-87CC-B1A7DDB01BB2}" type="presOf" srcId="{DB4B0956-8CB0-45F7-91C6-413F31C64E05}" destId="{2A735175-788A-8F4B-A8FA-4921159C2650}" srcOrd="0" destOrd="0" presId="urn:microsoft.com/office/officeart/2005/8/layout/list1"/>
    <dgm:cxn modelId="{F8429DBC-DB2E-7E4D-88EA-AB8FCDB7D752}" type="presOf" srcId="{85686882-E73F-4423-B20A-70EB4F8E15FF}" destId="{0AE060F6-8257-A145-BF34-4039E5F647EC}" srcOrd="0" destOrd="0" presId="urn:microsoft.com/office/officeart/2005/8/layout/list1"/>
    <dgm:cxn modelId="{93975EC0-AF91-48AC-8A91-5A7F824372C2}" srcId="{79664B46-FC19-49A9-93BB-009EE67DB9E0}" destId="{85686882-E73F-4423-B20A-70EB4F8E15FF}" srcOrd="0" destOrd="0" parTransId="{39AB13EE-DF92-49BE-8C48-7A8AF6420920}" sibTransId="{C437D0E3-7893-4FAC-A338-6B828A6714FA}"/>
    <dgm:cxn modelId="{BA5FC8C8-BA57-43D7-901C-9FD23A145585}" srcId="{12956FCB-8F6F-4AFE-B3D1-E2C9C00D635F}" destId="{79664B46-FC19-49A9-93BB-009EE67DB9E0}" srcOrd="0" destOrd="0" parTransId="{A47255BB-6AE5-47EE-BB81-2586E41C59F2}" sibTransId="{CDB671E9-F5F5-488B-8A08-61B48B9443D9}"/>
    <dgm:cxn modelId="{18C229CD-4E52-D34F-BF38-4A0458915605}" type="presOf" srcId="{12956FCB-8F6F-4AFE-B3D1-E2C9C00D635F}" destId="{E4785511-4ACB-BF47-9F68-CB5F117B2904}" srcOrd="0" destOrd="0" presId="urn:microsoft.com/office/officeart/2005/8/layout/list1"/>
    <dgm:cxn modelId="{17B1C6D7-3F85-0547-8974-6F688AE15D69}" type="presOf" srcId="{2C3E4556-4A99-4ACC-8319-A886A416B95E}" destId="{E8E39CD0-1D0F-A84C-82DE-48D9A87317FD}" srcOrd="0" destOrd="0" presId="urn:microsoft.com/office/officeart/2005/8/layout/list1"/>
    <dgm:cxn modelId="{1EBABDFE-EAC0-4EE8-B40B-8E2D02B4F7E1}" srcId="{DB4B0956-8CB0-45F7-91C6-413F31C64E05}" destId="{0976AF3D-91A7-44BB-A1E9-03A52847DC4E}" srcOrd="1" destOrd="0" parTransId="{B5845BDC-FBB5-451E-810E-1AA7D21A9C30}" sibTransId="{A31B926D-F4AB-4558-8E4B-6EBFA5A6AB91}"/>
    <dgm:cxn modelId="{DE2022CB-FDBD-A74F-A489-02C331357091}" type="presParOf" srcId="{E4785511-4ACB-BF47-9F68-CB5F117B2904}" destId="{AE38B856-3208-534D-969C-A338BB5541B7}" srcOrd="0" destOrd="0" presId="urn:microsoft.com/office/officeart/2005/8/layout/list1"/>
    <dgm:cxn modelId="{8C75EA4D-83E6-6949-898B-AA8F16E68F1F}" type="presParOf" srcId="{AE38B856-3208-534D-969C-A338BB5541B7}" destId="{D9609516-F26D-0643-9C51-90901B33CFB2}" srcOrd="0" destOrd="0" presId="urn:microsoft.com/office/officeart/2005/8/layout/list1"/>
    <dgm:cxn modelId="{927AC494-F33C-6B4C-AF7F-86E322600422}" type="presParOf" srcId="{AE38B856-3208-534D-969C-A338BB5541B7}" destId="{05DBEEEC-D2D9-5041-BD32-2D1674A42143}" srcOrd="1" destOrd="0" presId="urn:microsoft.com/office/officeart/2005/8/layout/list1"/>
    <dgm:cxn modelId="{C506FEC4-C6E6-DD45-8D4E-0A162D6C7419}" type="presParOf" srcId="{E4785511-4ACB-BF47-9F68-CB5F117B2904}" destId="{93EFD36D-6981-554F-94E8-6C9B4F56E1C3}" srcOrd="1" destOrd="0" presId="urn:microsoft.com/office/officeart/2005/8/layout/list1"/>
    <dgm:cxn modelId="{DF83E563-8516-2344-B578-E6CAC894A03A}" type="presParOf" srcId="{E4785511-4ACB-BF47-9F68-CB5F117B2904}" destId="{0AE060F6-8257-A145-BF34-4039E5F647EC}" srcOrd="2" destOrd="0" presId="urn:microsoft.com/office/officeart/2005/8/layout/list1"/>
    <dgm:cxn modelId="{1302684E-85B2-C44A-8F7F-015FD64CA597}" type="presParOf" srcId="{E4785511-4ACB-BF47-9F68-CB5F117B2904}" destId="{F2C1F600-8745-C547-B3AD-8626676D6010}" srcOrd="3" destOrd="0" presId="urn:microsoft.com/office/officeart/2005/8/layout/list1"/>
    <dgm:cxn modelId="{9ACC9C03-CC83-5C49-A8D0-4E820FDE5B57}" type="presParOf" srcId="{E4785511-4ACB-BF47-9F68-CB5F117B2904}" destId="{B841A11C-6FF1-7C42-8EFA-14710E7961DF}" srcOrd="4" destOrd="0" presId="urn:microsoft.com/office/officeart/2005/8/layout/list1"/>
    <dgm:cxn modelId="{8EA4F31A-757C-CE47-8987-0DB8E1C3CD51}" type="presParOf" srcId="{B841A11C-6FF1-7C42-8EFA-14710E7961DF}" destId="{2A735175-788A-8F4B-A8FA-4921159C2650}" srcOrd="0" destOrd="0" presId="urn:microsoft.com/office/officeart/2005/8/layout/list1"/>
    <dgm:cxn modelId="{FDF9CE48-17D0-B542-9503-D2549BFF4092}" type="presParOf" srcId="{B841A11C-6FF1-7C42-8EFA-14710E7961DF}" destId="{72F214C0-750F-8445-9B80-0789BBB73648}" srcOrd="1" destOrd="0" presId="urn:microsoft.com/office/officeart/2005/8/layout/list1"/>
    <dgm:cxn modelId="{99C30AEA-6923-E041-BF23-25844C7F5532}" type="presParOf" srcId="{E4785511-4ACB-BF47-9F68-CB5F117B2904}" destId="{F081C969-CD5C-FA45-99F6-20BB8C300AED}" srcOrd="5" destOrd="0" presId="urn:microsoft.com/office/officeart/2005/8/layout/list1"/>
    <dgm:cxn modelId="{39053A1A-0057-AA41-8002-8AC4620A436F}" type="presParOf" srcId="{E4785511-4ACB-BF47-9F68-CB5F117B2904}" destId="{E8E39CD0-1D0F-A84C-82DE-48D9A87317FD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0E79FE2-A031-41C0-AE90-1BD9BD0BE0E2}" type="doc">
      <dgm:prSet loTypeId="urn:microsoft.com/office/officeart/2008/layout/Lined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1E7000B8-0E89-4FC0-8218-57535F8EFB9B}">
      <dgm:prSet/>
      <dgm:spPr/>
      <dgm:t>
        <a:bodyPr/>
        <a:lstStyle/>
        <a:p>
          <a:r>
            <a:rPr lang="en-US" b="1" dirty="0"/>
            <a:t>Production: </a:t>
          </a:r>
          <a:r>
            <a:rPr lang="en-US" b="0" dirty="0"/>
            <a:t>The regulator requires minimum security from seller.</a:t>
          </a:r>
        </a:p>
        <a:p>
          <a:r>
            <a:rPr lang="en-US" b="1" dirty="0"/>
            <a:t>Examples: </a:t>
          </a:r>
          <a:r>
            <a:rPr lang="en-US" b="0" dirty="0"/>
            <a:t>H</a:t>
          </a:r>
          <a:r>
            <a:rPr lang="en-US" dirty="0"/>
            <a:t>ealthcare organizations, financial institutions and federal agencies are required to protect their systems and information.</a:t>
          </a:r>
        </a:p>
      </dgm:t>
    </dgm:pt>
    <dgm:pt modelId="{D42A874E-547E-4DC5-9FBD-B8495727916B}" type="parTrans" cxnId="{4669F636-0879-4DF0-971E-50FE41D877DA}">
      <dgm:prSet/>
      <dgm:spPr/>
      <dgm:t>
        <a:bodyPr/>
        <a:lstStyle/>
        <a:p>
          <a:endParaRPr lang="en-US"/>
        </a:p>
      </dgm:t>
    </dgm:pt>
    <dgm:pt modelId="{ECA91FD2-EF16-4D84-9F43-849A6511BC7D}" type="sibTrans" cxnId="{4669F636-0879-4DF0-971E-50FE41D877DA}">
      <dgm:prSet/>
      <dgm:spPr/>
      <dgm:t>
        <a:bodyPr/>
        <a:lstStyle/>
        <a:p>
          <a:endParaRPr lang="en-US"/>
        </a:p>
      </dgm:t>
    </dgm:pt>
    <dgm:pt modelId="{470E2DF4-65C8-47C3-B23B-0D22FF9603F6}">
      <dgm:prSet/>
      <dgm:spPr/>
      <dgm:t>
        <a:bodyPr/>
        <a:lstStyle/>
        <a:p>
          <a:r>
            <a:rPr lang="en-US" b="1" dirty="0"/>
            <a:t>Prices</a:t>
          </a:r>
          <a:r>
            <a:rPr lang="en-US" dirty="0"/>
            <a:t>: The regulator penalize users when items cause externalities.</a:t>
          </a:r>
        </a:p>
        <a:p>
          <a:r>
            <a:rPr lang="en-US" b="1" dirty="0"/>
            <a:t>Examples</a:t>
          </a:r>
          <a:r>
            <a:rPr lang="en-US" dirty="0"/>
            <a:t>: Taxes or fines where users are made liable for software or devices that are compromised [</a:t>
          </a:r>
          <a:r>
            <a:rPr lang="en-US" dirty="0" err="1"/>
            <a:t>Kunreuther</a:t>
          </a:r>
          <a:r>
            <a:rPr lang="en-US" dirty="0"/>
            <a:t> and Heal`03]. Vendors offer discounts to users who adopt good security practices [August et al.’16].</a:t>
          </a:r>
        </a:p>
      </dgm:t>
    </dgm:pt>
    <dgm:pt modelId="{586B7E91-4DE5-491C-B136-51F6B04C908C}" type="parTrans" cxnId="{6FCA2399-6DE6-4DB7-9B64-FC2C393DD8CE}">
      <dgm:prSet/>
      <dgm:spPr/>
      <dgm:t>
        <a:bodyPr/>
        <a:lstStyle/>
        <a:p>
          <a:endParaRPr lang="en-US"/>
        </a:p>
      </dgm:t>
    </dgm:pt>
    <dgm:pt modelId="{55F14646-905C-48C2-96EC-3E1ABAEB4351}" type="sibTrans" cxnId="{6FCA2399-6DE6-4DB7-9B64-FC2C393DD8CE}">
      <dgm:prSet/>
      <dgm:spPr/>
      <dgm:t>
        <a:bodyPr/>
        <a:lstStyle/>
        <a:p>
          <a:endParaRPr lang="en-US"/>
        </a:p>
      </dgm:t>
    </dgm:pt>
    <dgm:pt modelId="{33A97260-7933-794E-9802-FBAEE358B807}" type="pres">
      <dgm:prSet presAssocID="{E0E79FE2-A031-41C0-AE90-1BD9BD0BE0E2}" presName="vert0" presStyleCnt="0">
        <dgm:presLayoutVars>
          <dgm:dir/>
          <dgm:animOne val="branch"/>
          <dgm:animLvl val="lvl"/>
        </dgm:presLayoutVars>
      </dgm:prSet>
      <dgm:spPr/>
    </dgm:pt>
    <dgm:pt modelId="{FFF54EC3-B27A-0E40-99FB-4DF06FB23177}" type="pres">
      <dgm:prSet presAssocID="{1E7000B8-0E89-4FC0-8218-57535F8EFB9B}" presName="thickLine" presStyleLbl="alignNode1" presStyleIdx="0" presStyleCnt="2"/>
      <dgm:spPr/>
    </dgm:pt>
    <dgm:pt modelId="{272200C5-24B5-A04C-B122-029850D91288}" type="pres">
      <dgm:prSet presAssocID="{1E7000B8-0E89-4FC0-8218-57535F8EFB9B}" presName="horz1" presStyleCnt="0"/>
      <dgm:spPr/>
    </dgm:pt>
    <dgm:pt modelId="{43CE2E50-E6CD-C841-AB2C-45989AFB60DC}" type="pres">
      <dgm:prSet presAssocID="{1E7000B8-0E89-4FC0-8218-57535F8EFB9B}" presName="tx1" presStyleLbl="revTx" presStyleIdx="0" presStyleCnt="2"/>
      <dgm:spPr/>
    </dgm:pt>
    <dgm:pt modelId="{99CA7412-74F1-674D-AE9B-84EC9B3A768F}" type="pres">
      <dgm:prSet presAssocID="{1E7000B8-0E89-4FC0-8218-57535F8EFB9B}" presName="vert1" presStyleCnt="0"/>
      <dgm:spPr/>
    </dgm:pt>
    <dgm:pt modelId="{0C769BB0-E0DB-D04E-8B5E-E67FEB74D6DD}" type="pres">
      <dgm:prSet presAssocID="{470E2DF4-65C8-47C3-B23B-0D22FF9603F6}" presName="thickLine" presStyleLbl="alignNode1" presStyleIdx="1" presStyleCnt="2"/>
      <dgm:spPr/>
    </dgm:pt>
    <dgm:pt modelId="{BEA9F0C8-A68D-B14C-A000-2418B5536371}" type="pres">
      <dgm:prSet presAssocID="{470E2DF4-65C8-47C3-B23B-0D22FF9603F6}" presName="horz1" presStyleCnt="0"/>
      <dgm:spPr/>
    </dgm:pt>
    <dgm:pt modelId="{7EED381A-3B3D-7A46-ADC7-E0BE8EBEAD5B}" type="pres">
      <dgm:prSet presAssocID="{470E2DF4-65C8-47C3-B23B-0D22FF9603F6}" presName="tx1" presStyleLbl="revTx" presStyleIdx="1" presStyleCnt="2"/>
      <dgm:spPr/>
    </dgm:pt>
    <dgm:pt modelId="{A6C7F072-24FE-2E4D-891B-F697E79E8F4A}" type="pres">
      <dgm:prSet presAssocID="{470E2DF4-65C8-47C3-B23B-0D22FF9603F6}" presName="vert1" presStyleCnt="0"/>
      <dgm:spPr/>
    </dgm:pt>
  </dgm:ptLst>
  <dgm:cxnLst>
    <dgm:cxn modelId="{D75E2918-F60B-2747-97C1-DE0E9FD40E60}" type="presOf" srcId="{1E7000B8-0E89-4FC0-8218-57535F8EFB9B}" destId="{43CE2E50-E6CD-C841-AB2C-45989AFB60DC}" srcOrd="0" destOrd="0" presId="urn:microsoft.com/office/officeart/2008/layout/LinedList"/>
    <dgm:cxn modelId="{05E55F35-58E1-F64B-B93D-E5DC69455BBE}" type="presOf" srcId="{E0E79FE2-A031-41C0-AE90-1BD9BD0BE0E2}" destId="{33A97260-7933-794E-9802-FBAEE358B807}" srcOrd="0" destOrd="0" presId="urn:microsoft.com/office/officeart/2008/layout/LinedList"/>
    <dgm:cxn modelId="{4669F636-0879-4DF0-971E-50FE41D877DA}" srcId="{E0E79FE2-A031-41C0-AE90-1BD9BD0BE0E2}" destId="{1E7000B8-0E89-4FC0-8218-57535F8EFB9B}" srcOrd="0" destOrd="0" parTransId="{D42A874E-547E-4DC5-9FBD-B8495727916B}" sibTransId="{ECA91FD2-EF16-4D84-9F43-849A6511BC7D}"/>
    <dgm:cxn modelId="{7A63F860-2F7C-0544-9877-0B6E0E2CF824}" type="presOf" srcId="{470E2DF4-65C8-47C3-B23B-0D22FF9603F6}" destId="{7EED381A-3B3D-7A46-ADC7-E0BE8EBEAD5B}" srcOrd="0" destOrd="0" presId="urn:microsoft.com/office/officeart/2008/layout/LinedList"/>
    <dgm:cxn modelId="{6FCA2399-6DE6-4DB7-9B64-FC2C393DD8CE}" srcId="{E0E79FE2-A031-41C0-AE90-1BD9BD0BE0E2}" destId="{470E2DF4-65C8-47C3-B23B-0D22FF9603F6}" srcOrd="1" destOrd="0" parTransId="{586B7E91-4DE5-491C-B136-51F6B04C908C}" sibTransId="{55F14646-905C-48C2-96EC-3E1ABAEB4351}"/>
    <dgm:cxn modelId="{4F42C6FD-2B05-464A-A8D3-B52A3DF65CB1}" type="presParOf" srcId="{33A97260-7933-794E-9802-FBAEE358B807}" destId="{FFF54EC3-B27A-0E40-99FB-4DF06FB23177}" srcOrd="0" destOrd="0" presId="urn:microsoft.com/office/officeart/2008/layout/LinedList"/>
    <dgm:cxn modelId="{579A9A8F-0CCB-D548-AD89-1162B58CBD57}" type="presParOf" srcId="{33A97260-7933-794E-9802-FBAEE358B807}" destId="{272200C5-24B5-A04C-B122-029850D91288}" srcOrd="1" destOrd="0" presId="urn:microsoft.com/office/officeart/2008/layout/LinedList"/>
    <dgm:cxn modelId="{11E05BFC-D7AA-2645-834B-8D256AB28BF5}" type="presParOf" srcId="{272200C5-24B5-A04C-B122-029850D91288}" destId="{43CE2E50-E6CD-C841-AB2C-45989AFB60DC}" srcOrd="0" destOrd="0" presId="urn:microsoft.com/office/officeart/2008/layout/LinedList"/>
    <dgm:cxn modelId="{10B5ADEC-6D6C-9743-9FF9-D8E354767D43}" type="presParOf" srcId="{272200C5-24B5-A04C-B122-029850D91288}" destId="{99CA7412-74F1-674D-AE9B-84EC9B3A768F}" srcOrd="1" destOrd="0" presId="urn:microsoft.com/office/officeart/2008/layout/LinedList"/>
    <dgm:cxn modelId="{67EEC5EA-1407-4949-BDA1-38281AA8DCFF}" type="presParOf" srcId="{33A97260-7933-794E-9802-FBAEE358B807}" destId="{0C769BB0-E0DB-D04E-8B5E-E67FEB74D6DD}" srcOrd="2" destOrd="0" presId="urn:microsoft.com/office/officeart/2008/layout/LinedList"/>
    <dgm:cxn modelId="{691C8A3A-FD31-FC4E-A120-E664B03E4B5D}" type="presParOf" srcId="{33A97260-7933-794E-9802-FBAEE358B807}" destId="{BEA9F0C8-A68D-B14C-A000-2418B5536371}" srcOrd="3" destOrd="0" presId="urn:microsoft.com/office/officeart/2008/layout/LinedList"/>
    <dgm:cxn modelId="{62300830-0BE4-8445-A6DD-59643596AA2E}" type="presParOf" srcId="{BEA9F0C8-A68D-B14C-A000-2418B5536371}" destId="{7EED381A-3B3D-7A46-ADC7-E0BE8EBEAD5B}" srcOrd="0" destOrd="0" presId="urn:microsoft.com/office/officeart/2008/layout/LinedList"/>
    <dgm:cxn modelId="{CF80B305-5236-8341-930F-06160F657D04}" type="presParOf" srcId="{BEA9F0C8-A68D-B14C-A000-2418B5536371}" destId="{A6C7F072-24FE-2E4D-891B-F697E79E8F4A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E060F6-8257-A145-BF34-4039E5F647EC}">
      <dsp:nvSpPr>
        <dsp:cNvPr id="0" name=""/>
        <dsp:cNvSpPr/>
      </dsp:nvSpPr>
      <dsp:spPr>
        <a:xfrm>
          <a:off x="0" y="562256"/>
          <a:ext cx="6401065" cy="1573425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6794" tIns="770636" rIns="496794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Social Networks: the value for a phone increase if friends purchase the same phone </a:t>
          </a:r>
          <a:r>
            <a:rPr lang="en-US" sz="1600" kern="1200" dirty="0" err="1"/>
            <a:t>Haghpanah</a:t>
          </a:r>
          <a:r>
            <a:rPr lang="en-US" sz="1600" kern="1200" dirty="0"/>
            <a:t>, et al. (2013); Hartline, et al. (2008); </a:t>
          </a:r>
          <a:r>
            <a:rPr lang="en-US" sz="1600" kern="1200" dirty="0" err="1"/>
            <a:t>Mirrokni</a:t>
          </a:r>
          <a:r>
            <a:rPr lang="en-US" sz="1600" kern="1200" dirty="0"/>
            <a:t>, et al. (2012); </a:t>
          </a:r>
          <a:r>
            <a:rPr lang="en-US" sz="1600" kern="1200" dirty="0" err="1"/>
            <a:t>Candogan</a:t>
          </a:r>
          <a:r>
            <a:rPr lang="en-US" sz="1600" kern="1200" dirty="0"/>
            <a:t>, et al. (2012).</a:t>
          </a:r>
        </a:p>
      </dsp:txBody>
      <dsp:txXfrm>
        <a:off x="0" y="562256"/>
        <a:ext cx="6401065" cy="1573425"/>
      </dsp:txXfrm>
    </dsp:sp>
    <dsp:sp modelId="{05DBEEEC-D2D9-5041-BD32-2D1674A42143}">
      <dsp:nvSpPr>
        <dsp:cNvPr id="0" name=""/>
        <dsp:cNvSpPr/>
      </dsp:nvSpPr>
      <dsp:spPr>
        <a:xfrm>
          <a:off x="320053" y="16136"/>
          <a:ext cx="4480745" cy="109224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9362" tIns="0" rIns="169362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Positive Externalities</a:t>
          </a:r>
        </a:p>
      </dsp:txBody>
      <dsp:txXfrm>
        <a:off x="373372" y="69455"/>
        <a:ext cx="4374107" cy="985602"/>
      </dsp:txXfrm>
    </dsp:sp>
    <dsp:sp modelId="{E8E39CD0-1D0F-A84C-82DE-48D9A87317FD}">
      <dsp:nvSpPr>
        <dsp:cNvPr id="0" name=""/>
        <dsp:cNvSpPr/>
      </dsp:nvSpPr>
      <dsp:spPr>
        <a:xfrm>
          <a:off x="0" y="2881601"/>
          <a:ext cx="6401065" cy="1369462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6794" tIns="770636" rIns="496794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Advertising Auctions: Bhattacharya, et al. (2011).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Selling Innovations: Nuclear Weapons </a:t>
          </a:r>
          <a:r>
            <a:rPr lang="en-US" sz="1600" kern="1200" dirty="0" err="1"/>
            <a:t>Jehiel</a:t>
          </a:r>
          <a:r>
            <a:rPr lang="en-US" sz="1600" kern="1200" dirty="0"/>
            <a:t>, et al. (1996).</a:t>
          </a:r>
        </a:p>
      </dsp:txBody>
      <dsp:txXfrm>
        <a:off x="0" y="2881601"/>
        <a:ext cx="6401065" cy="1369462"/>
      </dsp:txXfrm>
    </dsp:sp>
    <dsp:sp modelId="{72F214C0-750F-8445-9B80-0789BBB73648}">
      <dsp:nvSpPr>
        <dsp:cNvPr id="0" name=""/>
        <dsp:cNvSpPr/>
      </dsp:nvSpPr>
      <dsp:spPr>
        <a:xfrm>
          <a:off x="320053" y="2335481"/>
          <a:ext cx="4480745" cy="109224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9362" tIns="0" rIns="169362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Negative Externalities</a:t>
          </a:r>
        </a:p>
      </dsp:txBody>
      <dsp:txXfrm>
        <a:off x="373372" y="2388800"/>
        <a:ext cx="4374107" cy="98560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FF54EC3-B27A-0E40-99FB-4DF06FB23177}">
      <dsp:nvSpPr>
        <dsp:cNvPr id="0" name=""/>
        <dsp:cNvSpPr/>
      </dsp:nvSpPr>
      <dsp:spPr>
        <a:xfrm>
          <a:off x="0" y="0"/>
          <a:ext cx="6089650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CE2E50-E6CD-C841-AB2C-45989AFB60DC}">
      <dsp:nvSpPr>
        <dsp:cNvPr id="0" name=""/>
        <dsp:cNvSpPr/>
      </dsp:nvSpPr>
      <dsp:spPr>
        <a:xfrm>
          <a:off x="0" y="0"/>
          <a:ext cx="6089650" cy="27860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 dirty="0"/>
            <a:t>Production: </a:t>
          </a:r>
          <a:r>
            <a:rPr lang="en-US" sz="2500" b="0" kern="1200" dirty="0"/>
            <a:t>The regulator requires minimum security from seller.</a:t>
          </a:r>
        </a:p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 dirty="0"/>
            <a:t>Examples: </a:t>
          </a:r>
          <a:r>
            <a:rPr lang="en-US" sz="2500" b="0" kern="1200" dirty="0"/>
            <a:t>H</a:t>
          </a:r>
          <a:r>
            <a:rPr lang="en-US" sz="2500" kern="1200" dirty="0"/>
            <a:t>ealthcare organizations, financial institutions and federal agencies are required to protect their systems and information.</a:t>
          </a:r>
        </a:p>
      </dsp:txBody>
      <dsp:txXfrm>
        <a:off x="0" y="0"/>
        <a:ext cx="6089650" cy="2786062"/>
      </dsp:txXfrm>
    </dsp:sp>
    <dsp:sp modelId="{0C769BB0-E0DB-D04E-8B5E-E67FEB74D6DD}">
      <dsp:nvSpPr>
        <dsp:cNvPr id="0" name=""/>
        <dsp:cNvSpPr/>
      </dsp:nvSpPr>
      <dsp:spPr>
        <a:xfrm>
          <a:off x="0" y="2786062"/>
          <a:ext cx="6089650" cy="0"/>
        </a:xfrm>
        <a:prstGeom prst="line">
          <a:avLst/>
        </a:prstGeom>
        <a:solidFill>
          <a:schemeClr val="accent5">
            <a:hueOff val="-7353344"/>
            <a:satOff val="-10228"/>
            <a:lumOff val="-3922"/>
            <a:alphaOff val="0"/>
          </a:schemeClr>
        </a:solidFill>
        <a:ln w="12700" cap="flat" cmpd="sng" algn="ctr">
          <a:solidFill>
            <a:schemeClr val="accent5">
              <a:hueOff val="-7353344"/>
              <a:satOff val="-10228"/>
              <a:lumOff val="-392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EED381A-3B3D-7A46-ADC7-E0BE8EBEAD5B}">
      <dsp:nvSpPr>
        <dsp:cNvPr id="0" name=""/>
        <dsp:cNvSpPr/>
      </dsp:nvSpPr>
      <dsp:spPr>
        <a:xfrm>
          <a:off x="0" y="2786062"/>
          <a:ext cx="6089650" cy="27860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 dirty="0"/>
            <a:t>Prices</a:t>
          </a:r>
          <a:r>
            <a:rPr lang="en-US" sz="2500" kern="1200" dirty="0"/>
            <a:t>: The regulator penalize users when items cause externalities.</a:t>
          </a:r>
        </a:p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 dirty="0"/>
            <a:t>Examples</a:t>
          </a:r>
          <a:r>
            <a:rPr lang="en-US" sz="2500" kern="1200" dirty="0"/>
            <a:t>: Taxes or fines where users are made liable for software or devices that are compromised [</a:t>
          </a:r>
          <a:r>
            <a:rPr lang="en-US" sz="2500" kern="1200" dirty="0" err="1"/>
            <a:t>Kunreuther</a:t>
          </a:r>
          <a:r>
            <a:rPr lang="en-US" sz="2500" kern="1200" dirty="0"/>
            <a:t> and Heal`03]. Vendors offer discounts to users who adopt good security practices [August et al.’16].</a:t>
          </a:r>
        </a:p>
      </dsp:txBody>
      <dsp:txXfrm>
        <a:off x="0" y="2786062"/>
        <a:ext cx="6089650" cy="278606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C20BB3-3CCB-4FE5-991B-82F6BCB48AF3}" type="datetimeFigureOut">
              <a:rPr lang="en-US" smtClean="0"/>
              <a:t>5/11/19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746DE6-3336-457D-A091-FA20AC1C53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8340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Motivating example: sale of IoT devices. Many of which have been compromised for DDoS attacks that disrupted internet-wide services.</a:t>
            </a:r>
          </a:p>
          <a:p>
            <a:r>
              <a:rPr lang="en-US" dirty="0"/>
              <a:t>Commons: clean air, clean water, internet security and stability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8090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Advertising: the utility of buyers decrease as more buyers acquire the item</a:t>
            </a:r>
          </a:p>
          <a:p>
            <a:r>
              <a:rPr lang="en-US" dirty="0"/>
              <a:t>Nuclear Weapons: agents have externalities even if they decide not to participate.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6198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srgbClr val="000000"/>
                </a:solidFill>
              </a:rPr>
              <a:t>HIPAA, Gramm–Leach–Bliley Act FISMA</a:t>
            </a:r>
          </a:p>
          <a:p>
            <a:endParaRPr lang="en-US" sz="1200" dirty="0">
              <a:solidFill>
                <a:srgbClr val="000000"/>
              </a:solidFill>
            </a:endParaRPr>
          </a:p>
          <a:p>
            <a:r>
              <a:rPr lang="en-US" sz="1200" dirty="0">
                <a:solidFill>
                  <a:srgbClr val="000000"/>
                </a:solidFill>
              </a:rPr>
              <a:t>Consumers are in best position to avoid many security breaches.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3161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Our O(1)-approximation for simple policies has no assumptions.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1665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4271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7534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8122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5811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5370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55EDF9-3D79-45DA-8367-2F63551C4C7D}" type="datetimeFigureOut">
              <a:rPr lang="en-US" smtClean="0"/>
              <a:t>5/11/19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52CBF5-17B8-4387-88A6-ABF9F8C64D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9305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55EDF9-3D79-45DA-8367-2F63551C4C7D}" type="datetimeFigureOut">
              <a:rPr lang="en-US" smtClean="0"/>
              <a:t>5/11/19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52CBF5-17B8-4387-88A6-ABF9F8C64D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1795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55EDF9-3D79-45DA-8367-2F63551C4C7D}" type="datetimeFigureOut">
              <a:rPr lang="en-US" smtClean="0"/>
              <a:t>5/11/19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52CBF5-17B8-4387-88A6-ABF9F8C64D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4633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55EDF9-3D79-45DA-8367-2F63551C4C7D}" type="datetimeFigureOut">
              <a:rPr lang="en-US" smtClean="0"/>
              <a:t>5/11/19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52CBF5-17B8-4387-88A6-ABF9F8C64D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304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55EDF9-3D79-45DA-8367-2F63551C4C7D}" type="datetimeFigureOut">
              <a:rPr lang="en-US" smtClean="0"/>
              <a:t>5/11/19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52CBF5-17B8-4387-88A6-ABF9F8C64D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2145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55EDF9-3D79-45DA-8367-2F63551C4C7D}" type="datetimeFigureOut">
              <a:rPr lang="en-US" smtClean="0"/>
              <a:t>5/11/19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52CBF5-17B8-4387-88A6-ABF9F8C64D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9138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55EDF9-3D79-45DA-8367-2F63551C4C7D}" type="datetimeFigureOut">
              <a:rPr lang="en-US" smtClean="0"/>
              <a:t>5/11/19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52CBF5-17B8-4387-88A6-ABF9F8C64D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078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55EDF9-3D79-45DA-8367-2F63551C4C7D}" type="datetimeFigureOut">
              <a:rPr lang="en-US" smtClean="0"/>
              <a:t>5/11/19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52CBF5-17B8-4387-88A6-ABF9F8C64D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227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55EDF9-3D79-45DA-8367-2F63551C4C7D}" type="datetimeFigureOut">
              <a:rPr lang="en-US" smtClean="0"/>
              <a:t>5/11/19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52CBF5-17B8-4387-88A6-ABF9F8C64D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0905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55EDF9-3D79-45DA-8367-2F63551C4C7D}" type="datetimeFigureOut">
              <a:rPr lang="en-US" smtClean="0"/>
              <a:t>5/11/19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52CBF5-17B8-4387-88A6-ABF9F8C64D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5891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55EDF9-3D79-45DA-8367-2F63551C4C7D}" type="datetimeFigureOut">
              <a:rPr lang="en-US" smtClean="0"/>
              <a:t>5/11/19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52CBF5-17B8-4387-88A6-ABF9F8C64D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7417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55EDF9-3D79-45DA-8367-2F63551C4C7D}" type="datetimeFigureOut">
              <a:rPr lang="en-US" smtClean="0"/>
              <a:t>5/11/19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52CBF5-17B8-4387-88A6-ABF9F8C64D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8027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.emf"/><Relationship Id="rId5" Type="http://schemas.openxmlformats.org/officeDocument/2006/relationships/image" Target="../media/image23.emf"/><Relationship Id="rId4" Type="http://schemas.openxmlformats.org/officeDocument/2006/relationships/image" Target="../media/image22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.emf"/><Relationship Id="rId5" Type="http://schemas.openxmlformats.org/officeDocument/2006/relationships/image" Target="../media/image27.emf"/><Relationship Id="rId4" Type="http://schemas.openxmlformats.org/officeDocument/2006/relationships/image" Target="../media/image26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9.emf"/><Relationship Id="rId4" Type="http://schemas.openxmlformats.org/officeDocument/2006/relationships/image" Target="../media/image24.e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emf"/><Relationship Id="rId3" Type="http://schemas.openxmlformats.org/officeDocument/2006/relationships/image" Target="../media/image31.emf"/><Relationship Id="rId7" Type="http://schemas.openxmlformats.org/officeDocument/2006/relationships/image" Target="../media/image34.emf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.emf"/><Relationship Id="rId5" Type="http://schemas.openxmlformats.org/officeDocument/2006/relationships/image" Target="../media/image15.tiff"/><Relationship Id="rId4" Type="http://schemas.openxmlformats.org/officeDocument/2006/relationships/image" Target="../media/image32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7" Type="http://schemas.openxmlformats.org/officeDocument/2006/relationships/image" Target="../media/image39.emf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8.emf"/><Relationship Id="rId5" Type="http://schemas.openxmlformats.org/officeDocument/2006/relationships/image" Target="../media/image37.emf"/><Relationship Id="rId4" Type="http://schemas.openxmlformats.org/officeDocument/2006/relationships/image" Target="../media/image36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3.emf"/><Relationship Id="rId4" Type="http://schemas.openxmlformats.org/officeDocument/2006/relationships/image" Target="../media/image42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5.tiff"/><Relationship Id="rId4" Type="http://schemas.openxmlformats.org/officeDocument/2006/relationships/image" Target="../media/image15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5.tiff"/><Relationship Id="rId4" Type="http://schemas.openxmlformats.org/officeDocument/2006/relationships/image" Target="../media/image15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tiff"/><Relationship Id="rId4" Type="http://schemas.openxmlformats.org/officeDocument/2006/relationships/image" Target="../media/image2.tiff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emf"/><Relationship Id="rId3" Type="http://schemas.openxmlformats.org/officeDocument/2006/relationships/image" Target="../media/image48.emf"/><Relationship Id="rId7" Type="http://schemas.openxmlformats.org/officeDocument/2006/relationships/image" Target="../media/image51.emf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0.emf"/><Relationship Id="rId5" Type="http://schemas.openxmlformats.org/officeDocument/2006/relationships/image" Target="../media/image51.png"/><Relationship Id="rId4" Type="http://schemas.openxmlformats.org/officeDocument/2006/relationships/image" Target="../media/image49.em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emf"/><Relationship Id="rId3" Type="http://schemas.openxmlformats.org/officeDocument/2006/relationships/image" Target="../media/image53.emf"/><Relationship Id="rId7" Type="http://schemas.openxmlformats.org/officeDocument/2006/relationships/image" Target="../media/image56.emf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5.emf"/><Relationship Id="rId11" Type="http://schemas.openxmlformats.org/officeDocument/2006/relationships/image" Target="../media/image60.emf"/><Relationship Id="rId5" Type="http://schemas.openxmlformats.org/officeDocument/2006/relationships/image" Target="../media/image58.png"/><Relationship Id="rId10" Type="http://schemas.openxmlformats.org/officeDocument/2006/relationships/image" Target="../media/image59.emf"/><Relationship Id="rId4" Type="http://schemas.openxmlformats.org/officeDocument/2006/relationships/image" Target="../media/image54.emf"/><Relationship Id="rId9" Type="http://schemas.openxmlformats.org/officeDocument/2006/relationships/image" Target="../media/image58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tiff"/><Relationship Id="rId7" Type="http://schemas.openxmlformats.org/officeDocument/2006/relationships/image" Target="../media/image64.emf"/><Relationship Id="rId2" Type="http://schemas.openxmlformats.org/officeDocument/2006/relationships/image" Target="../media/image44.tif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3.emf"/><Relationship Id="rId5" Type="http://schemas.openxmlformats.org/officeDocument/2006/relationships/image" Target="../media/image62.emf"/><Relationship Id="rId4" Type="http://schemas.openxmlformats.org/officeDocument/2006/relationships/image" Target="../media/image61.emf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emf"/><Relationship Id="rId13" Type="http://schemas.openxmlformats.org/officeDocument/2006/relationships/image" Target="../media/image45.tiff"/><Relationship Id="rId3" Type="http://schemas.openxmlformats.org/officeDocument/2006/relationships/image" Target="../media/image65.emf"/><Relationship Id="rId7" Type="http://schemas.openxmlformats.org/officeDocument/2006/relationships/image" Target="../media/image69.emf"/><Relationship Id="rId12" Type="http://schemas.openxmlformats.org/officeDocument/2006/relationships/image" Target="../media/image15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8.emf"/><Relationship Id="rId11" Type="http://schemas.openxmlformats.org/officeDocument/2006/relationships/image" Target="../media/image44.tiff"/><Relationship Id="rId5" Type="http://schemas.openxmlformats.org/officeDocument/2006/relationships/image" Target="../media/image67.emf"/><Relationship Id="rId10" Type="http://schemas.openxmlformats.org/officeDocument/2006/relationships/image" Target="../media/image14.tiff"/><Relationship Id="rId4" Type="http://schemas.openxmlformats.org/officeDocument/2006/relationships/image" Target="../media/image66.emf"/><Relationship Id="rId9" Type="http://schemas.openxmlformats.org/officeDocument/2006/relationships/image" Target="../media/image71.emf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emf"/><Relationship Id="rId3" Type="http://schemas.openxmlformats.org/officeDocument/2006/relationships/image" Target="../media/image72.emf"/><Relationship Id="rId7" Type="http://schemas.openxmlformats.org/officeDocument/2006/relationships/image" Target="../media/image67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5.emf"/><Relationship Id="rId5" Type="http://schemas.openxmlformats.org/officeDocument/2006/relationships/image" Target="../media/image74.emf"/><Relationship Id="rId4" Type="http://schemas.openxmlformats.org/officeDocument/2006/relationships/image" Target="../media/image73.emf"/><Relationship Id="rId9" Type="http://schemas.openxmlformats.org/officeDocument/2006/relationships/image" Target="../media/image69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emf"/><Relationship Id="rId7" Type="http://schemas.openxmlformats.org/officeDocument/2006/relationships/image" Target="../media/image81.emf"/><Relationship Id="rId2" Type="http://schemas.openxmlformats.org/officeDocument/2006/relationships/image" Target="../media/image76.em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0.emf"/><Relationship Id="rId5" Type="http://schemas.openxmlformats.org/officeDocument/2006/relationships/image" Target="../media/image79.emf"/><Relationship Id="rId4" Type="http://schemas.openxmlformats.org/officeDocument/2006/relationships/image" Target="../media/image78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emf"/><Relationship Id="rId2" Type="http://schemas.openxmlformats.org/officeDocument/2006/relationships/image" Target="../media/image82.emf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emf"/><Relationship Id="rId2" Type="http://schemas.openxmlformats.org/officeDocument/2006/relationships/image" Target="../media/image45.tif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4.emf"/><Relationship Id="rId4" Type="http://schemas.openxmlformats.org/officeDocument/2006/relationships/image" Target="../media/image86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tiff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iff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8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tiff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tiff"/><Relationship Id="rId5" Type="http://schemas.openxmlformats.org/officeDocument/2006/relationships/image" Target="../media/image15.tiff"/><Relationship Id="rId4" Type="http://schemas.openxmlformats.org/officeDocument/2006/relationships/image" Target="../media/image14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3EDD119B-6BFA-4C3F-90CE-97DAFD604E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4465741"/>
          </a:xfrm>
          <a:prstGeom prst="rect">
            <a:avLst/>
          </a:prstGeom>
          <a:solidFill>
            <a:srgbClr val="262626"/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65030" y="977444"/>
            <a:ext cx="6846371" cy="3185976"/>
          </a:xfrm>
        </p:spPr>
        <p:txBody>
          <a:bodyPr anchor="ctr">
            <a:normAutofit/>
          </a:bodyPr>
          <a:lstStyle/>
          <a:p>
            <a:pPr algn="l"/>
            <a:r>
              <a:rPr lang="en-US" sz="4800" dirty="0">
                <a:solidFill>
                  <a:srgbClr val="FFFFFF"/>
                </a:solidFill>
              </a:rPr>
              <a:t>Selling a Single Item with Negative Externalities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>
          <a:xfrm>
            <a:off x="8454879" y="977444"/>
            <a:ext cx="2772084" cy="3168454"/>
          </a:xfrm>
        </p:spPr>
        <p:txBody>
          <a:bodyPr anchor="ctr">
            <a:normAutofit/>
          </a:bodyPr>
          <a:lstStyle/>
          <a:p>
            <a:pPr algn="l"/>
            <a:r>
              <a:rPr lang="en-US" sz="2000">
                <a:solidFill>
                  <a:srgbClr val="FFC000"/>
                </a:solidFill>
              </a:rPr>
              <a:t>To Regulate Production or Payments?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C1572D0-F0FD-4D84-8F82-DC59140EB9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33145" y="1181310"/>
            <a:ext cx="0" cy="27432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C136801C-18D7-4BD5-8F8D-F7CABE745C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564" y="4889365"/>
            <a:ext cx="11548869" cy="164859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A85B23-E084-B740-AF8D-C65224D51E05}"/>
              </a:ext>
            </a:extLst>
          </p:cNvPr>
          <p:cNvSpPr txBox="1"/>
          <p:nvPr/>
        </p:nvSpPr>
        <p:spPr>
          <a:xfrm>
            <a:off x="965030" y="5192202"/>
            <a:ext cx="10261932" cy="1017767"/>
          </a:xfrm>
          <a:prstGeom prst="rect">
            <a:avLst/>
          </a:prstGeom>
          <a:noFill/>
        </p:spPr>
        <p:txBody>
          <a:bodyPr wrap="square" rtlCol="0" anchor="ctr">
            <a:normAutofit/>
          </a:bodyPr>
          <a:lstStyle/>
          <a:p>
            <a:pPr algn="ctr">
              <a:spcAft>
                <a:spcPts val="600"/>
              </a:spcAft>
            </a:pPr>
            <a:r>
              <a:rPr lang="en-US" sz="2100" dirty="0" err="1"/>
              <a:t>Tithi</a:t>
            </a:r>
            <a:r>
              <a:rPr lang="en-US" sz="2100" dirty="0"/>
              <a:t> Chattopadhyay, Nick </a:t>
            </a:r>
            <a:r>
              <a:rPr lang="en-US" sz="2100" dirty="0" err="1"/>
              <a:t>Feamster</a:t>
            </a:r>
            <a:r>
              <a:rPr lang="en-US" sz="2100" dirty="0"/>
              <a:t>, </a:t>
            </a:r>
            <a:r>
              <a:rPr lang="en-US" sz="2100" b="1" dirty="0"/>
              <a:t>Matheus V. X. Ferreira</a:t>
            </a:r>
            <a:r>
              <a:rPr lang="en-US" sz="2100" dirty="0"/>
              <a:t>, Danny </a:t>
            </a:r>
            <a:r>
              <a:rPr lang="en-US" sz="2100" dirty="0" err="1"/>
              <a:t>Yuxing</a:t>
            </a:r>
            <a:r>
              <a:rPr lang="en-US" sz="2100" dirty="0"/>
              <a:t> Huang,</a:t>
            </a:r>
          </a:p>
          <a:p>
            <a:pPr algn="ctr">
              <a:spcAft>
                <a:spcPts val="600"/>
              </a:spcAft>
            </a:pPr>
            <a:r>
              <a:rPr lang="en-US" sz="2100" dirty="0"/>
              <a:t>S. Matthew Weinberg</a:t>
            </a:r>
          </a:p>
        </p:txBody>
      </p:sp>
    </p:spTree>
    <p:extLst>
      <p:ext uri="{BB962C8B-B14F-4D97-AF65-F5344CB8AC3E}">
        <p14:creationId xmlns:p14="http://schemas.microsoft.com/office/powerpoint/2010/main" val="35924796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7B1CC1-090F-B146-BED6-FF7D890FC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D4329B-8AE8-5647-B8F6-B49B6A9CC95C}"/>
              </a:ext>
            </a:extLst>
          </p:cNvPr>
          <p:cNvSpPr txBox="1">
            <a:spLocks/>
          </p:cNvSpPr>
          <p:nvPr/>
        </p:nvSpPr>
        <p:spPr>
          <a:xfrm>
            <a:off x="838200" y="1350632"/>
            <a:ext cx="7337612" cy="523063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rgbClr val="000000"/>
                </a:solidFill>
              </a:rPr>
              <a:t>A regulation is a combination of minimum security investments for the seller and fines to the buyer.</a:t>
            </a:r>
          </a:p>
          <a:p>
            <a:r>
              <a:rPr lang="en-US" sz="2400" dirty="0">
                <a:solidFill>
                  <a:srgbClr val="000000"/>
                </a:solidFill>
              </a:rPr>
              <a:t>Regulating Production: mandatory security investment </a:t>
            </a:r>
            <a:r>
              <a:rPr lang="en-US" sz="2400" b="1" dirty="0">
                <a:solidFill>
                  <a:srgbClr val="000000"/>
                </a:solidFill>
              </a:rPr>
              <a:t>c</a:t>
            </a:r>
            <a:r>
              <a:rPr lang="en-US" sz="2400" dirty="0">
                <a:solidFill>
                  <a:srgbClr val="000000"/>
                </a:solidFill>
              </a:rPr>
              <a:t> (equivalent to seller’s cost).</a:t>
            </a:r>
          </a:p>
          <a:p>
            <a:r>
              <a:rPr lang="en-US" sz="2400" dirty="0">
                <a:solidFill>
                  <a:srgbClr val="000000"/>
                </a:solidFill>
              </a:rPr>
              <a:t>Regulating Prices: buyer receives a fine </a:t>
            </a:r>
            <a:r>
              <a:rPr lang="en-US" sz="2400" b="1" dirty="0">
                <a:solidFill>
                  <a:srgbClr val="000000"/>
                </a:solidFill>
              </a:rPr>
              <a:t>y</a:t>
            </a:r>
            <a:r>
              <a:rPr lang="en-US" sz="2400" dirty="0">
                <a:solidFill>
                  <a:srgbClr val="000000"/>
                </a:solidFill>
              </a:rPr>
              <a:t> if device is compromised.</a:t>
            </a:r>
          </a:p>
          <a:p>
            <a:pPr lvl="1"/>
            <a:r>
              <a:rPr lang="en-US" sz="2000" dirty="0">
                <a:solidFill>
                  <a:srgbClr val="000000"/>
                </a:solidFill>
              </a:rPr>
              <a:t>Can be indirect economic incentives: insurance, discounts.</a:t>
            </a:r>
          </a:p>
          <a:p>
            <a:r>
              <a:rPr lang="en-US" sz="2400" dirty="0">
                <a:solidFill>
                  <a:srgbClr val="000000"/>
                </a:solidFill>
              </a:rPr>
              <a:t>Seller’s price </a:t>
            </a:r>
            <a:r>
              <a:rPr lang="en-US" sz="2400" b="1" dirty="0">
                <a:solidFill>
                  <a:srgbClr val="000000"/>
                </a:solidFill>
              </a:rPr>
              <a:t>p.</a:t>
            </a:r>
          </a:p>
          <a:p>
            <a:r>
              <a:rPr lang="en-US" sz="2400" dirty="0">
                <a:solidFill>
                  <a:srgbClr val="000000"/>
                </a:solidFill>
              </a:rPr>
              <a:t>A regulation is simple if either </a:t>
            </a:r>
            <a:r>
              <a:rPr lang="en-US" sz="2400" b="1" dirty="0">
                <a:solidFill>
                  <a:srgbClr val="000000"/>
                </a:solidFill>
              </a:rPr>
              <a:t>c = 0</a:t>
            </a:r>
            <a:r>
              <a:rPr lang="en-US" sz="2400" dirty="0">
                <a:solidFill>
                  <a:srgbClr val="000000"/>
                </a:solidFill>
              </a:rPr>
              <a:t> (fine policy) or </a:t>
            </a:r>
            <a:r>
              <a:rPr lang="en-US" sz="2400" b="1" dirty="0">
                <a:solidFill>
                  <a:srgbClr val="000000"/>
                </a:solidFill>
              </a:rPr>
              <a:t>y = 0</a:t>
            </a:r>
            <a:r>
              <a:rPr lang="en-US" sz="2400" dirty="0">
                <a:solidFill>
                  <a:srgbClr val="000000"/>
                </a:solidFill>
              </a:rPr>
              <a:t> (cost policy).</a:t>
            </a:r>
          </a:p>
          <a:p>
            <a:r>
              <a:rPr lang="en-US" sz="2400" dirty="0"/>
              <a:t>[Weitzman’74]: Study which simple policy is optimal for welfare maximization.</a:t>
            </a:r>
            <a:endParaRPr lang="en-US" sz="2400" dirty="0">
              <a:solidFill>
                <a:srgbClr val="000000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400" dirty="0">
              <a:solidFill>
                <a:srgbClr val="00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35B4FE-7285-D341-AF7C-3DD5FDA624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0300" y="6022975"/>
            <a:ext cx="2311400" cy="4699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893CC45-FEC6-A144-B4D9-8DCAB508AB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7763" y="1546670"/>
            <a:ext cx="3199991" cy="319999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2277698-191C-194B-A8BB-6C84BDBA7445}"/>
              </a:ext>
            </a:extLst>
          </p:cNvPr>
          <p:cNvSpPr txBox="1"/>
          <p:nvPr/>
        </p:nvSpPr>
        <p:spPr>
          <a:xfrm>
            <a:off x="3591549" y="6073259"/>
            <a:ext cx="1249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Regulation:</a:t>
            </a:r>
          </a:p>
        </p:txBody>
      </p:sp>
    </p:spTree>
    <p:extLst>
      <p:ext uri="{BB962C8B-B14F-4D97-AF65-F5344CB8AC3E}">
        <p14:creationId xmlns:p14="http://schemas.microsoft.com/office/powerpoint/2010/main" val="30046255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1F24A9-0A7A-C349-97C6-68C425307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regulation affects buyer’s utility</a:t>
            </a:r>
          </a:p>
        </p:txBody>
      </p:sp>
      <p:pic>
        <p:nvPicPr>
          <p:cNvPr id="3" name="Content Placeholder 3">
            <a:extLst>
              <a:ext uri="{FF2B5EF4-FFF2-40B4-BE49-F238E27FC236}">
                <a16:creationId xmlns:a16="http://schemas.microsoft.com/office/drawing/2014/main" id="{62986FE6-2FB0-0B4E-B6D7-BD0F5D5B51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0421" y="3060357"/>
            <a:ext cx="4115042" cy="73968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ED9B5ED-B65C-944D-AEBD-E90DEFED4AF9}"/>
              </a:ext>
            </a:extLst>
          </p:cNvPr>
          <p:cNvSpPr txBox="1"/>
          <p:nvPr/>
        </p:nvSpPr>
        <p:spPr>
          <a:xfrm>
            <a:off x="838200" y="1797123"/>
            <a:ext cx="70328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The fine </a:t>
            </a:r>
            <a:r>
              <a:rPr lang="en-US" sz="2400" b="1" dirty="0"/>
              <a:t>y</a:t>
            </a:r>
            <a:r>
              <a:rPr lang="en-US" sz="2400" dirty="0"/>
              <a:t> induces the buyer to adopt security practices.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87F262-BBFA-AB45-A55D-56D7FF8353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0420" y="2502005"/>
            <a:ext cx="4793783" cy="32132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C1DC973-1AB9-A74E-B57A-2E8D8D9B0F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5585" y="3827254"/>
            <a:ext cx="3978865" cy="8125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F652FF8-BE2C-D24C-959D-3FCEFC5752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77795" y="5356629"/>
            <a:ext cx="6836410" cy="87620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7017326-AD44-6C4E-9126-ADF6CFDA8FA0}"/>
              </a:ext>
            </a:extLst>
          </p:cNvPr>
          <p:cNvSpPr txBox="1"/>
          <p:nvPr/>
        </p:nvSpPr>
        <p:spPr>
          <a:xfrm>
            <a:off x="838199" y="4780040"/>
            <a:ext cx="96684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We model externalities as the expected risk conditioned on purchases.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BA413E-672F-7540-9F2A-1D3AB5EFBF76}"/>
              </a:ext>
            </a:extLst>
          </p:cNvPr>
          <p:cNvSpPr txBox="1"/>
          <p:nvPr/>
        </p:nvSpPr>
        <p:spPr>
          <a:xfrm>
            <a:off x="3409073" y="3198558"/>
            <a:ext cx="22465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Optimal Buyer’s Effort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68AB95D-C547-474C-8487-3C21D474FD19}"/>
              </a:ext>
            </a:extLst>
          </p:cNvPr>
          <p:cNvSpPr txBox="1"/>
          <p:nvPr/>
        </p:nvSpPr>
        <p:spPr>
          <a:xfrm>
            <a:off x="1740539" y="4049393"/>
            <a:ext cx="3915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Buyer’s Externality under Optimal Effort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AD1F5D8-8944-2744-9E34-5CA34FD74048}"/>
              </a:ext>
            </a:extLst>
          </p:cNvPr>
          <p:cNvSpPr txBox="1"/>
          <p:nvPr/>
        </p:nvSpPr>
        <p:spPr>
          <a:xfrm>
            <a:off x="4166331" y="2588698"/>
            <a:ext cx="14892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Buyer’s Utility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4390D18-48BA-B54B-9EB3-EA737451E48C}"/>
              </a:ext>
            </a:extLst>
          </p:cNvPr>
          <p:cNvSpPr txBox="1"/>
          <p:nvPr/>
        </p:nvSpPr>
        <p:spPr>
          <a:xfrm>
            <a:off x="8211671" y="1792497"/>
            <a:ext cx="1673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Buyer’s Penalty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E765688-1365-EB4F-8652-825C3DC85482}"/>
              </a:ext>
            </a:extLst>
          </p:cNvPr>
          <p:cNvCxnSpPr>
            <a:cxnSpLocks/>
          </p:cNvCxnSpPr>
          <p:nvPr/>
        </p:nvCxnSpPr>
        <p:spPr>
          <a:xfrm flipH="1">
            <a:off x="7727577" y="2103650"/>
            <a:ext cx="627529" cy="3956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E5ADB18D-BC0E-3345-B6FC-171E7475EE08}"/>
              </a:ext>
            </a:extLst>
          </p:cNvPr>
          <p:cNvSpPr txBox="1"/>
          <p:nvPr/>
        </p:nvSpPr>
        <p:spPr>
          <a:xfrm>
            <a:off x="10506634" y="1868178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Price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EDD2676-EDF6-CF44-A74D-E3853BB34D5B}"/>
              </a:ext>
            </a:extLst>
          </p:cNvPr>
          <p:cNvSpPr txBox="1"/>
          <p:nvPr/>
        </p:nvSpPr>
        <p:spPr>
          <a:xfrm>
            <a:off x="9634450" y="1402695"/>
            <a:ext cx="1442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Buyer’s Effort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E7E1E6F-69E6-2B46-9032-4F7B65181121}"/>
              </a:ext>
            </a:extLst>
          </p:cNvPr>
          <p:cNvCxnSpPr>
            <a:cxnSpLocks/>
          </p:cNvCxnSpPr>
          <p:nvPr/>
        </p:nvCxnSpPr>
        <p:spPr>
          <a:xfrm flipH="1">
            <a:off x="10561024" y="2206639"/>
            <a:ext cx="118014" cy="2926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0439E2D-3C98-194E-9E35-A71AB55475DA}"/>
              </a:ext>
            </a:extLst>
          </p:cNvPr>
          <p:cNvCxnSpPr>
            <a:cxnSpLocks/>
            <a:stCxn id="20" idx="2"/>
          </p:cNvCxnSpPr>
          <p:nvPr/>
        </p:nvCxnSpPr>
        <p:spPr>
          <a:xfrm flipH="1">
            <a:off x="10000298" y="1772027"/>
            <a:ext cx="355568" cy="7272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47950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E6E39-D3ED-8240-88E4-A992BC2DFB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regulation affects seller’s profit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F133C7-DE3B-9344-8DB9-CD61E5D709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2911" y="2610590"/>
            <a:ext cx="6208039" cy="3657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3F795AC-9869-734E-AA49-269FF8C11EDF}"/>
              </a:ext>
            </a:extLst>
          </p:cNvPr>
          <p:cNvSpPr txBox="1"/>
          <p:nvPr/>
        </p:nvSpPr>
        <p:spPr>
          <a:xfrm>
            <a:off x="1275343" y="2978511"/>
            <a:ext cx="74467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Optimal profit for different combinations of regulation: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77D612-9729-104E-961F-31A53179CBCA}"/>
              </a:ext>
            </a:extLst>
          </p:cNvPr>
          <p:cNvSpPr txBox="1"/>
          <p:nvPr/>
        </p:nvSpPr>
        <p:spPr>
          <a:xfrm>
            <a:off x="1224412" y="1407966"/>
            <a:ext cx="101293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Regulating prices </a:t>
            </a:r>
            <a:r>
              <a:rPr lang="en-US" sz="2400" b="1" dirty="0"/>
              <a:t>y</a:t>
            </a:r>
            <a:r>
              <a:rPr lang="en-US" sz="2400" dirty="0"/>
              <a:t>, decreases buyer’s utility which decrease their probability of purchasing the item.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Regulating production </a:t>
            </a:r>
            <a:r>
              <a:rPr lang="en-US" sz="2400" b="1" dirty="0"/>
              <a:t>c</a:t>
            </a:r>
            <a:r>
              <a:rPr lang="en-US" sz="2400" dirty="0"/>
              <a:t>, decreases seller’s net profit per sale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3CFF245-6FE4-D848-B28A-432B6A4D47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8391" y="3651134"/>
            <a:ext cx="4011597" cy="301087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A205E29-3F02-4A4E-9C27-1682BA574A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17" y="3651135"/>
            <a:ext cx="4011597" cy="301087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24C0C17-7E96-9443-816B-925EF838F0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7218" y="3651133"/>
            <a:ext cx="4011598" cy="3010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528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C0E258C5-656D-794F-A5C3-630DB4FC14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168" y="3056151"/>
            <a:ext cx="4736714" cy="35551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0626C97-9442-2F43-84A6-06CB9C0DA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the Optimal Regulation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DA6922-F536-AD4E-91C0-C80D2542C50F}"/>
              </a:ext>
            </a:extLst>
          </p:cNvPr>
          <p:cNvSpPr txBox="1">
            <a:spLocks/>
          </p:cNvSpPr>
          <p:nvPr/>
        </p:nvSpPr>
        <p:spPr>
          <a:xfrm>
            <a:off x="789914" y="1617194"/>
            <a:ext cx="10846273" cy="104876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rgbClr val="000000"/>
                </a:solidFill>
              </a:rPr>
              <a:t>Any regulation directly or indirectly affects buyer’s profit. To minimize the impact on seller, we constrain on regulations that provide minimum profit </a:t>
            </a:r>
            <a:r>
              <a:rPr lang="en-US" sz="2400" b="1" dirty="0">
                <a:solidFill>
                  <a:srgbClr val="000000"/>
                </a:solidFill>
              </a:rPr>
              <a:t>R</a:t>
            </a:r>
            <a:r>
              <a:rPr lang="en-US" sz="2400" dirty="0">
                <a:solidFill>
                  <a:srgbClr val="000000"/>
                </a:solidFill>
              </a:rPr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E04514-F94B-D646-8CD6-6DB89BE897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4300" y="2625112"/>
            <a:ext cx="6207786" cy="3657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93BB10E-74F1-EF4A-A8B7-E60D5A9A0E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4300" y="3322854"/>
            <a:ext cx="6159500" cy="876202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454D570-6435-2046-BE9E-62614CEF1183}"/>
              </a:ext>
            </a:extLst>
          </p:cNvPr>
          <p:cNvCxnSpPr>
            <a:cxnSpLocks/>
          </p:cNvCxnSpPr>
          <p:nvPr/>
        </p:nvCxnSpPr>
        <p:spPr>
          <a:xfrm>
            <a:off x="921689" y="5426436"/>
            <a:ext cx="3722029" cy="0"/>
          </a:xfrm>
          <a:prstGeom prst="line">
            <a:avLst/>
          </a:prstGeom>
          <a:ln w="1270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80650FF-57F2-194F-B338-E47F289A0C32}"/>
              </a:ext>
            </a:extLst>
          </p:cNvPr>
          <p:cNvSpPr txBox="1"/>
          <p:nvPr/>
        </p:nvSpPr>
        <p:spPr>
          <a:xfrm>
            <a:off x="5109882" y="5408507"/>
            <a:ext cx="2202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Minimum Profit of $3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B9409ED-E2D0-3E42-9DC2-81008047CB7D}"/>
              </a:ext>
            </a:extLst>
          </p:cNvPr>
          <p:cNvCxnSpPr>
            <a:cxnSpLocks/>
            <a:stCxn id="12" idx="1"/>
          </p:cNvCxnSpPr>
          <p:nvPr/>
        </p:nvCxnSpPr>
        <p:spPr>
          <a:xfrm flipH="1" flipV="1">
            <a:off x="4643718" y="5426436"/>
            <a:ext cx="466164" cy="1667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2707D7F8-ED3F-ED46-8E21-FA5C139CE6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9882" y="4764314"/>
            <a:ext cx="5461000" cy="50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4C07108-EA56-7F4F-BE65-908DF700F221}"/>
              </a:ext>
            </a:extLst>
          </p:cNvPr>
          <p:cNvSpPr txBox="1"/>
          <p:nvPr/>
        </p:nvSpPr>
        <p:spPr>
          <a:xfrm>
            <a:off x="4986338" y="4353178"/>
            <a:ext cx="2627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Def (Optimal Regulation)</a:t>
            </a:r>
            <a:r>
              <a:rPr lang="en-US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15749942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99097-D54F-9E46-8B05-488421CAE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(Regulating Production is Optimal)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2D253D3-20A8-BE47-A32B-794E6F8F4B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1746" y="2798972"/>
            <a:ext cx="1244600" cy="317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2AC5EE1-D68F-454C-8EDB-FB96FF2824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0890" y="2759943"/>
            <a:ext cx="4013200" cy="749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6FB9FE9-E33D-BD41-A327-A57F16D72F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0890" y="3493485"/>
            <a:ext cx="3581400" cy="749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01E5FF7-567B-5F48-A63C-35E7081494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6431" y="3270858"/>
            <a:ext cx="1213282" cy="181992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FDBFE23-0A6B-2D49-B66F-99C0B9C47447}"/>
              </a:ext>
            </a:extLst>
          </p:cNvPr>
          <p:cNvSpPr txBox="1"/>
          <p:nvPr/>
        </p:nvSpPr>
        <p:spPr>
          <a:xfrm>
            <a:off x="466162" y="2398772"/>
            <a:ext cx="4345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Buyer is Inefficient in Reducing Externalities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A41F623-8E5B-7C42-9E53-E8D1E3018BB0}"/>
              </a:ext>
            </a:extLst>
          </p:cNvPr>
          <p:cNvSpPr txBox="1"/>
          <p:nvPr/>
        </p:nvSpPr>
        <p:spPr>
          <a:xfrm>
            <a:off x="7255096" y="2278641"/>
            <a:ext cx="41644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It is in buyer’s best interest to never put in effort  to reduce externalities since any effort </a:t>
            </a:r>
            <a:r>
              <a:rPr lang="en-US" b="1" dirty="0"/>
              <a:t>h &gt; 0 </a:t>
            </a:r>
            <a:r>
              <a:rPr lang="en-US" dirty="0"/>
              <a:t>has no impact on externalities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1DDC2C2-9320-2D4E-B3BF-D7CA151301BD}"/>
              </a:ext>
            </a:extLst>
          </p:cNvPr>
          <p:cNvSpPr txBox="1"/>
          <p:nvPr/>
        </p:nvSpPr>
        <p:spPr>
          <a:xfrm>
            <a:off x="7279340" y="3615479"/>
            <a:ext cx="44466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Externality only depends on the seller’s effort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414D7DE-1854-AC45-8ACD-4282F9C471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02375" y="3348627"/>
            <a:ext cx="469900" cy="1778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6AC44A7-75E5-D646-BE3C-8B375262189C}"/>
              </a:ext>
            </a:extLst>
          </p:cNvPr>
          <p:cNvSpPr txBox="1"/>
          <p:nvPr/>
        </p:nvSpPr>
        <p:spPr>
          <a:xfrm>
            <a:off x="7279340" y="4340107"/>
            <a:ext cx="45973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Any price regulation </a:t>
            </a:r>
            <a:r>
              <a:rPr lang="en-US" b="1" dirty="0"/>
              <a:t>y &gt; 0 </a:t>
            </a:r>
            <a:r>
              <a:rPr lang="en-US" dirty="0"/>
              <a:t>can only hurt buyer’s</a:t>
            </a:r>
          </a:p>
          <a:p>
            <a:r>
              <a:rPr lang="en-US" dirty="0"/>
              <a:t>utility and has no impact on externality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8AA9D98-DAA2-C34C-843E-9F010AC16B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70890" y="5216717"/>
            <a:ext cx="1955800" cy="3175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26D4312-5B71-EB45-A545-EB850517AA8A}"/>
              </a:ext>
            </a:extLst>
          </p:cNvPr>
          <p:cNvSpPr txBox="1"/>
          <p:nvPr/>
        </p:nvSpPr>
        <p:spPr>
          <a:xfrm>
            <a:off x="7279340" y="5241374"/>
            <a:ext cx="3581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externality of the population only depends on seller’s investment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11DFFF0-D440-5545-AB26-2A01C11418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02375" y="4116140"/>
            <a:ext cx="469900" cy="1778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DD8A136-D679-A14E-B222-CE5B2623F1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88686" y="5011016"/>
            <a:ext cx="469900" cy="1778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A27DB1B-07F3-9C46-A50B-2287A554F184}"/>
              </a:ext>
            </a:extLst>
          </p:cNvPr>
          <p:cNvSpPr txBox="1"/>
          <p:nvPr/>
        </p:nvSpPr>
        <p:spPr>
          <a:xfrm>
            <a:off x="1075765" y="5827059"/>
            <a:ext cx="1051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Conclusion:</a:t>
            </a:r>
            <a:r>
              <a:rPr lang="en-US" dirty="0"/>
              <a:t> Since any fine </a:t>
            </a:r>
            <a:r>
              <a:rPr lang="en-US" b="1" dirty="0"/>
              <a:t>y &gt; 0 </a:t>
            </a:r>
            <a:r>
              <a:rPr lang="en-US" dirty="0"/>
              <a:t>can only hurt revenue and has no impact on externalities. The optimal regulation only regulates production.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1C594E0-7087-3745-AF49-DD0676317296}"/>
              </a:ext>
            </a:extLst>
          </p:cNvPr>
          <p:cNvSpPr txBox="1"/>
          <p:nvPr/>
        </p:nvSpPr>
        <p:spPr>
          <a:xfrm>
            <a:off x="838200" y="1286628"/>
            <a:ext cx="113744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Assume any value distribution </a:t>
            </a:r>
            <a:r>
              <a:rPr lang="en-US" sz="2400" b="1" dirty="0"/>
              <a:t>D</a:t>
            </a:r>
            <a:r>
              <a:rPr lang="en-US" sz="2400" dirty="0"/>
              <a:t>, efficiency distribution with all density in 0 and some regulation </a:t>
            </a:r>
            <a:r>
              <a:rPr lang="en-US" sz="2400" b="1" dirty="0"/>
              <a:t>s = (y, c, p)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20A85412-B6D3-F743-A73D-F3C8EEC21BE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52963" y="4545880"/>
            <a:ext cx="2870200" cy="31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9580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0B834-F20A-1740-A944-637BEBEA5E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Regulating Only Production is Optimal?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F0703C-628B-8C44-9848-AEC1BAAC9BE1}"/>
              </a:ext>
            </a:extLst>
          </p:cNvPr>
          <p:cNvSpPr txBox="1">
            <a:spLocks/>
          </p:cNvSpPr>
          <p:nvPr/>
        </p:nvSpPr>
        <p:spPr>
          <a:xfrm>
            <a:off x="781424" y="1475986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i="1" dirty="0"/>
              <a:t>Theorem</a:t>
            </a:r>
            <a:r>
              <a:rPr lang="en-US" i="1" dirty="0"/>
              <a:t>: For all value distributions </a:t>
            </a:r>
            <a:r>
              <a:rPr lang="en-US" b="1" i="1" dirty="0"/>
              <a:t>V</a:t>
            </a:r>
            <a:r>
              <a:rPr lang="en-US" i="1" dirty="0"/>
              <a:t>, and profit constraint </a:t>
            </a:r>
            <a:r>
              <a:rPr lang="en-US" b="1" i="1" dirty="0"/>
              <a:t>R</a:t>
            </a:r>
            <a:r>
              <a:rPr lang="en-US" i="1" dirty="0"/>
              <a:t>, there is a cutoff </a:t>
            </a:r>
            <a:r>
              <a:rPr lang="en-US" b="1" i="1" dirty="0"/>
              <a:t>T = T(V, R) </a:t>
            </a:r>
            <a:r>
              <a:rPr lang="en-US" i="1" dirty="0"/>
              <a:t>such that for all efficiency distribution </a:t>
            </a:r>
            <a:r>
              <a:rPr lang="en-US" b="1" i="1" dirty="0"/>
              <a:t>K</a:t>
            </a:r>
            <a:r>
              <a:rPr lang="en-US" i="1" dirty="0"/>
              <a:t> supported on </a:t>
            </a:r>
            <a:r>
              <a:rPr lang="en-US" b="1" i="1" dirty="0"/>
              <a:t>[0, T(V, R)]</a:t>
            </a:r>
            <a:r>
              <a:rPr lang="en-US" i="1" dirty="0"/>
              <a:t>, regulating quantities is optimal.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8886BE-9FBF-674A-B35A-8E3BD18525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971" y="3748524"/>
            <a:ext cx="2870200" cy="317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B196EA5-B4F4-354C-9C7C-FA80287E3359}"/>
              </a:ext>
            </a:extLst>
          </p:cNvPr>
          <p:cNvSpPr txBox="1"/>
          <p:nvPr/>
        </p:nvSpPr>
        <p:spPr>
          <a:xfrm>
            <a:off x="4289158" y="2801549"/>
            <a:ext cx="454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Since </a:t>
            </a:r>
            <a:r>
              <a:rPr lang="en-US" b="1" dirty="0"/>
              <a:t>y = 0</a:t>
            </a:r>
            <a:r>
              <a:rPr lang="en-US" dirty="0"/>
              <a:t>, the buyer’s utility does not depend on the efficiency distribution.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0B9503-B8B5-814F-BAE6-5EDA03D3B7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9158" y="3623091"/>
            <a:ext cx="469900" cy="17780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9A1E4DDB-3283-CE43-918F-3460BA27B1FE}"/>
              </a:ext>
            </a:extLst>
          </p:cNvPr>
          <p:cNvGrpSpPr/>
          <p:nvPr/>
        </p:nvGrpSpPr>
        <p:grpSpPr>
          <a:xfrm>
            <a:off x="8614286" y="2722826"/>
            <a:ext cx="3577714" cy="3022459"/>
            <a:chOff x="7479082" y="3874350"/>
            <a:chExt cx="4685491" cy="3506494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EC57FCBB-D4D8-C34A-9F38-C37D2EA5D785}"/>
                </a:ext>
              </a:extLst>
            </p:cNvPr>
            <p:cNvGrpSpPr/>
            <p:nvPr/>
          </p:nvGrpSpPr>
          <p:grpSpPr>
            <a:xfrm>
              <a:off x="7479082" y="3874350"/>
              <a:ext cx="4685491" cy="3506494"/>
              <a:chOff x="7357162" y="3721950"/>
              <a:chExt cx="4685491" cy="3506494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458BB111-998F-F148-9DE8-1250478165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57162" y="3721950"/>
                <a:ext cx="4685491" cy="3506494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BFD959BF-FE77-DD45-B6F0-DE1AAD754F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372912" y="5603448"/>
                <a:ext cx="1477679" cy="297142"/>
              </a:xfrm>
              <a:prstGeom prst="rect">
                <a:avLst/>
              </a:prstGeom>
            </p:spPr>
          </p:pic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114A608F-091A-874F-9C90-087F524B89F1}"/>
                  </a:ext>
                </a:extLst>
              </p:cNvPr>
              <p:cNvCxnSpPr/>
              <p:nvPr/>
            </p:nvCxnSpPr>
            <p:spPr>
              <a:xfrm>
                <a:off x="8842775" y="5261841"/>
                <a:ext cx="1202505" cy="0"/>
              </a:xfrm>
              <a:prstGeom prst="straightConnector1">
                <a:avLst/>
              </a:prstGeom>
              <a:ln>
                <a:solidFill>
                  <a:schemeClr val="accent4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6186D572-EF02-8544-9721-1C26491B56D9}"/>
                  </a:ext>
                </a:extLst>
              </p:cNvPr>
              <p:cNvCxnSpPr/>
              <p:nvPr/>
            </p:nvCxnSpPr>
            <p:spPr>
              <a:xfrm flipH="1">
                <a:off x="8842775" y="5638057"/>
                <a:ext cx="1202505" cy="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7FBD525-3566-0045-A5EB-4CC09A42F12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570995" y="6174023"/>
              <a:ext cx="393700" cy="317500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AFA82F07-70E4-7F4B-8246-042991EA3D7C}"/>
              </a:ext>
            </a:extLst>
          </p:cNvPr>
          <p:cNvSpPr txBox="1"/>
          <p:nvPr/>
        </p:nvSpPr>
        <p:spPr>
          <a:xfrm>
            <a:off x="4374776" y="3862539"/>
            <a:ext cx="44495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Since </a:t>
            </a:r>
            <a:r>
              <a:rPr lang="en-US" b="1" dirty="0"/>
              <a:t>s</a:t>
            </a:r>
            <a:r>
              <a:rPr lang="en-US" dirty="0"/>
              <a:t> is feasible (and optimal) on a point mass on </a:t>
            </a:r>
            <a:r>
              <a:rPr lang="en-US" b="1" dirty="0"/>
              <a:t>T</a:t>
            </a:r>
            <a:r>
              <a:rPr lang="en-US" dirty="0"/>
              <a:t>, then</a:t>
            </a:r>
            <a:r>
              <a:rPr lang="en-US" b="1" dirty="0"/>
              <a:t> s </a:t>
            </a:r>
            <a:r>
              <a:rPr lang="en-US" dirty="0"/>
              <a:t>is feasible on </a:t>
            </a:r>
            <a:r>
              <a:rPr lang="en-US" b="1" dirty="0"/>
              <a:t>K</a:t>
            </a:r>
            <a:r>
              <a:rPr lang="en-US" dirty="0"/>
              <a:t>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00889E0-68E9-CA43-8A03-A85447D37846}"/>
              </a:ext>
            </a:extLst>
          </p:cNvPr>
          <p:cNvSpPr txBox="1"/>
          <p:nvPr/>
        </p:nvSpPr>
        <p:spPr>
          <a:xfrm>
            <a:off x="412376" y="2685999"/>
            <a:ext cx="38767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Let </a:t>
            </a:r>
            <a:r>
              <a:rPr lang="en-US" b="1" dirty="0"/>
              <a:t>s </a:t>
            </a:r>
            <a:r>
              <a:rPr lang="en-US" dirty="0"/>
              <a:t>be</a:t>
            </a:r>
            <a:r>
              <a:rPr lang="en-US" b="1" dirty="0"/>
              <a:t> </a:t>
            </a:r>
            <a:r>
              <a:rPr lang="en-US" dirty="0"/>
              <a:t>the optimal regulation on a point mass on </a:t>
            </a:r>
            <a:r>
              <a:rPr lang="en-US" b="1" dirty="0"/>
              <a:t>T </a:t>
            </a:r>
            <a:r>
              <a:rPr lang="en-US" dirty="0"/>
              <a:t>where </a:t>
            </a:r>
            <a:r>
              <a:rPr lang="en-US" b="1" dirty="0"/>
              <a:t>s</a:t>
            </a:r>
            <a:r>
              <a:rPr lang="en-US" dirty="0"/>
              <a:t> regulates only quantities.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759311C-A023-CB41-9797-F4072FD1EB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9158" y="4600728"/>
            <a:ext cx="469900" cy="1778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CE37215-32C6-AA47-9CE1-F1BAE995A8F4}"/>
              </a:ext>
            </a:extLst>
          </p:cNvPr>
          <p:cNvSpPr txBox="1"/>
          <p:nvPr/>
        </p:nvSpPr>
        <p:spPr>
          <a:xfrm>
            <a:off x="4374776" y="4841889"/>
            <a:ext cx="23307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 </a:t>
            </a:r>
            <a:r>
              <a:rPr lang="en-US" dirty="0"/>
              <a:t>must be optimal on </a:t>
            </a:r>
            <a:r>
              <a:rPr lang="en-US" b="1" dirty="0"/>
              <a:t>K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76B768E-B13C-A74F-80F6-1794AC25AD9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6176" y="5091953"/>
            <a:ext cx="3924300" cy="12827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E775BAB-A35C-9A43-8A7E-E9B25C13834E}"/>
              </a:ext>
            </a:extLst>
          </p:cNvPr>
          <p:cNvSpPr txBox="1"/>
          <p:nvPr/>
        </p:nvSpPr>
        <p:spPr>
          <a:xfrm>
            <a:off x="463427" y="4168623"/>
            <a:ext cx="30266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Suppose for contradiction </a:t>
            </a:r>
            <a:r>
              <a:rPr lang="en-US" b="1" dirty="0"/>
              <a:t>s’</a:t>
            </a:r>
            <a:r>
              <a:rPr lang="en-US" dirty="0"/>
              <a:t> is a better regulation on </a:t>
            </a:r>
            <a:r>
              <a:rPr lang="en-US" b="1" dirty="0"/>
              <a:t>K</a:t>
            </a:r>
            <a:r>
              <a:rPr lang="en-US" dirty="0"/>
              <a:t>, then </a:t>
            </a:r>
            <a:r>
              <a:rPr lang="en-US" b="1" dirty="0"/>
              <a:t>s’ </a:t>
            </a:r>
            <a:r>
              <a:rPr lang="en-US" dirty="0"/>
              <a:t>is a better regulation on </a:t>
            </a:r>
            <a:r>
              <a:rPr lang="en-US" b="1" dirty="0"/>
              <a:t>{T}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1FD3ADE-2CA5-9542-B7EA-0EE29B57DB5C}"/>
              </a:ext>
            </a:extLst>
          </p:cNvPr>
          <p:cNvSpPr txBox="1"/>
          <p:nvPr/>
        </p:nvSpPr>
        <p:spPr>
          <a:xfrm>
            <a:off x="0" y="5657671"/>
            <a:ext cx="18467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Increasing efficiency can only decrease externality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ABC70C4-16C6-984E-8061-6DD74C742E4D}"/>
              </a:ext>
            </a:extLst>
          </p:cNvPr>
          <p:cNvCxnSpPr/>
          <p:nvPr/>
        </p:nvCxnSpPr>
        <p:spPr>
          <a:xfrm flipV="1">
            <a:off x="1470212" y="5461285"/>
            <a:ext cx="767859" cy="3660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E134047-FC69-4C41-9596-11EBB3EA5FA2}"/>
              </a:ext>
            </a:extLst>
          </p:cNvPr>
          <p:cNvCxnSpPr>
            <a:cxnSpLocks/>
          </p:cNvCxnSpPr>
          <p:nvPr/>
        </p:nvCxnSpPr>
        <p:spPr>
          <a:xfrm flipH="1" flipV="1">
            <a:off x="2350767" y="6374654"/>
            <a:ext cx="589657" cy="1999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FB047331-B606-7D49-A097-0EB819617C6C}"/>
              </a:ext>
            </a:extLst>
          </p:cNvPr>
          <p:cNvSpPr txBox="1"/>
          <p:nvPr/>
        </p:nvSpPr>
        <p:spPr>
          <a:xfrm>
            <a:off x="2940424" y="6473900"/>
            <a:ext cx="79766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Because </a:t>
            </a:r>
            <a:r>
              <a:rPr lang="en-US" b="1" dirty="0"/>
              <a:t>s </a:t>
            </a:r>
            <a:r>
              <a:rPr lang="en-US" dirty="0"/>
              <a:t>regulates only quantities, externalities do not depend on the distribution</a:t>
            </a:r>
          </a:p>
        </p:txBody>
      </p:sp>
    </p:spTree>
    <p:extLst>
      <p:ext uri="{BB962C8B-B14F-4D97-AF65-F5344CB8AC3E}">
        <p14:creationId xmlns:p14="http://schemas.microsoft.com/office/powerpoint/2010/main" val="9427924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032033-57BF-DA4F-8667-C374FCD99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about distributions supported above the cutoff?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3650DD-5890-C648-96C6-F8B1ABB74EC2}"/>
              </a:ext>
            </a:extLst>
          </p:cNvPr>
          <p:cNvSpPr txBox="1">
            <a:spLocks/>
          </p:cNvSpPr>
          <p:nvPr/>
        </p:nvSpPr>
        <p:spPr>
          <a:xfrm>
            <a:off x="838200" y="2271636"/>
            <a:ext cx="9291918" cy="15903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rgbClr val="000000"/>
                </a:solidFill>
              </a:rPr>
              <a:t>There is an instance </a:t>
            </a:r>
            <a:r>
              <a:rPr lang="en-US" sz="2400" b="1" dirty="0">
                <a:solidFill>
                  <a:srgbClr val="000000"/>
                </a:solidFill>
              </a:rPr>
              <a:t>(V x K, R)</a:t>
            </a:r>
            <a:r>
              <a:rPr lang="en-US" sz="2400" dirty="0">
                <a:solidFill>
                  <a:srgbClr val="000000"/>
                </a:solidFill>
              </a:rPr>
              <a:t> where the optimal policy is not simple even though </a:t>
            </a:r>
            <a:r>
              <a:rPr lang="en-US" sz="2400" b="1" dirty="0">
                <a:solidFill>
                  <a:srgbClr val="000000"/>
                </a:solidFill>
              </a:rPr>
              <a:t>K</a:t>
            </a:r>
            <a:r>
              <a:rPr lang="en-US" sz="2400" dirty="0">
                <a:solidFill>
                  <a:srgbClr val="000000"/>
                </a:solidFill>
              </a:rPr>
              <a:t> is supported on </a:t>
            </a:r>
            <a:r>
              <a:rPr lang="en-US" sz="2400" b="1" dirty="0">
                <a:solidFill>
                  <a:srgbClr val="000000"/>
                </a:solidFill>
              </a:rPr>
              <a:t>[T(V, R), ∞)</a:t>
            </a:r>
            <a:r>
              <a:rPr lang="en-US" sz="2400" dirty="0">
                <a:solidFill>
                  <a:srgbClr val="000000"/>
                </a:solidFill>
              </a:rPr>
              <a:t>. Such policies are not profit maximizing.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B675CE-2ED1-414A-95E8-F6A46CEC76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5487" y="3692514"/>
            <a:ext cx="1131420" cy="32962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7A8E691-B1F2-6449-A8BB-16AB325CA9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5487" y="4187702"/>
            <a:ext cx="1131419" cy="3296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DDD1FBF-E795-AC4F-B2A9-170ED15BED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9226" y="3587134"/>
            <a:ext cx="3086100" cy="927100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7F3FACE-F6AB-7C4C-BE2E-D7175EA27C81}"/>
              </a:ext>
            </a:extLst>
          </p:cNvPr>
          <p:cNvSpPr txBox="1">
            <a:spLocks/>
          </p:cNvSpPr>
          <p:nvPr/>
        </p:nvSpPr>
        <p:spPr>
          <a:xfrm>
            <a:off x="838200" y="4187702"/>
            <a:ext cx="9291918" cy="15903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rgbClr val="000000"/>
                </a:solidFill>
              </a:rPr>
              <a:t>If </a:t>
            </a:r>
            <a:r>
              <a:rPr lang="en-US" sz="2400" b="1" dirty="0">
                <a:solidFill>
                  <a:srgbClr val="000000"/>
                </a:solidFill>
              </a:rPr>
              <a:t>K</a:t>
            </a:r>
            <a:r>
              <a:rPr lang="en-US" sz="2400" dirty="0">
                <a:solidFill>
                  <a:srgbClr val="000000"/>
                </a:solidFill>
              </a:rPr>
              <a:t> is a point mass and </a:t>
            </a:r>
            <a:r>
              <a:rPr lang="en-US" sz="2400" b="1" dirty="0">
                <a:solidFill>
                  <a:srgbClr val="000000"/>
                </a:solidFill>
              </a:rPr>
              <a:t>K = 3</a:t>
            </a:r>
            <a:r>
              <a:rPr lang="en-US" sz="2400" dirty="0">
                <a:solidFill>
                  <a:srgbClr val="000000"/>
                </a:solidFill>
              </a:rPr>
              <a:t> the optimal regulation regulates only production and for </a:t>
            </a:r>
            <a:r>
              <a:rPr lang="en-US" sz="2400" b="1" dirty="0">
                <a:solidFill>
                  <a:srgbClr val="000000"/>
                </a:solidFill>
              </a:rPr>
              <a:t>K &gt; 3</a:t>
            </a:r>
            <a:r>
              <a:rPr lang="en-US" sz="2400" dirty="0">
                <a:solidFill>
                  <a:srgbClr val="000000"/>
                </a:solidFill>
              </a:rPr>
              <a:t> the optimal regulation regulates only prices.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1C4CC4A-C393-DF40-B1E8-C725BE674A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49226" y="5572183"/>
            <a:ext cx="3368457" cy="95119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5E4DE6B-6C7F-D64C-AA3F-CD222A9C4B19}"/>
              </a:ext>
            </a:extLst>
          </p:cNvPr>
          <p:cNvSpPr txBox="1"/>
          <p:nvPr/>
        </p:nvSpPr>
        <p:spPr>
          <a:xfrm>
            <a:off x="838200" y="1646475"/>
            <a:ext cx="96631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/>
              <a:t>Def (Profit-Maximizing)</a:t>
            </a:r>
            <a:r>
              <a:rPr lang="en-US" sz="2400" i="1" dirty="0"/>
              <a:t>: A regulation </a:t>
            </a:r>
            <a:r>
              <a:rPr lang="en-US" sz="2400" b="1" i="1" dirty="0"/>
              <a:t>s = (y, c, p)</a:t>
            </a:r>
            <a:r>
              <a:rPr lang="en-US" sz="2400" i="1" dirty="0"/>
              <a:t> is profit-maximizing if the price is a best-response to the seller.</a:t>
            </a:r>
          </a:p>
        </p:txBody>
      </p:sp>
    </p:spTree>
    <p:extLst>
      <p:ext uri="{BB962C8B-B14F-4D97-AF65-F5344CB8AC3E}">
        <p14:creationId xmlns:p14="http://schemas.microsoft.com/office/powerpoint/2010/main" val="5699978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B6DE108-50FA-F34D-B7EF-76FB1945A0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2076" y="2306608"/>
            <a:ext cx="945830" cy="177857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A1BB28-AE5A-AF4E-B726-F75470DB4B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8419" y="2306608"/>
            <a:ext cx="1074852" cy="1921835"/>
          </a:xfrm>
          <a:prstGeom prst="rect">
            <a:avLst/>
          </a:prstGeom>
        </p:spPr>
      </p:pic>
      <p:sp>
        <p:nvSpPr>
          <p:cNvPr id="23" name="Freeform 22">
            <a:extLst>
              <a:ext uri="{FF2B5EF4-FFF2-40B4-BE49-F238E27FC236}">
                <a16:creationId xmlns:a16="http://schemas.microsoft.com/office/drawing/2014/main" id="{33EB63AB-D047-6446-B3FC-A40C3EB1D35B}"/>
              </a:ext>
            </a:extLst>
          </p:cNvPr>
          <p:cNvSpPr/>
          <p:nvPr/>
        </p:nvSpPr>
        <p:spPr>
          <a:xfrm>
            <a:off x="3352800" y="2106299"/>
            <a:ext cx="2725271" cy="2779059"/>
          </a:xfrm>
          <a:custGeom>
            <a:avLst/>
            <a:gdLst>
              <a:gd name="connsiteX0" fmla="*/ 609600 w 2725271"/>
              <a:gd name="connsiteY0" fmla="*/ 2689412 h 2779059"/>
              <a:gd name="connsiteX1" fmla="*/ 609600 w 2725271"/>
              <a:gd name="connsiteY1" fmla="*/ 2689412 h 2779059"/>
              <a:gd name="connsiteX2" fmla="*/ 448235 w 2725271"/>
              <a:gd name="connsiteY2" fmla="*/ 2707341 h 2779059"/>
              <a:gd name="connsiteX3" fmla="*/ 233082 w 2725271"/>
              <a:gd name="connsiteY3" fmla="*/ 2671482 h 2779059"/>
              <a:gd name="connsiteX4" fmla="*/ 179294 w 2725271"/>
              <a:gd name="connsiteY4" fmla="*/ 2653553 h 2779059"/>
              <a:gd name="connsiteX5" fmla="*/ 89647 w 2725271"/>
              <a:gd name="connsiteY5" fmla="*/ 2492188 h 2779059"/>
              <a:gd name="connsiteX6" fmla="*/ 71718 w 2725271"/>
              <a:gd name="connsiteY6" fmla="*/ 2259106 h 2779059"/>
              <a:gd name="connsiteX7" fmla="*/ 35859 w 2725271"/>
              <a:gd name="connsiteY7" fmla="*/ 2115671 h 2779059"/>
              <a:gd name="connsiteX8" fmla="*/ 17929 w 2725271"/>
              <a:gd name="connsiteY8" fmla="*/ 1972235 h 2779059"/>
              <a:gd name="connsiteX9" fmla="*/ 35859 w 2725271"/>
              <a:gd name="connsiteY9" fmla="*/ 1613647 h 2779059"/>
              <a:gd name="connsiteX10" fmla="*/ 53788 w 2725271"/>
              <a:gd name="connsiteY10" fmla="*/ 1452282 h 2779059"/>
              <a:gd name="connsiteX11" fmla="*/ 35859 w 2725271"/>
              <a:gd name="connsiteY11" fmla="*/ 1237129 h 2779059"/>
              <a:gd name="connsiteX12" fmla="*/ 0 w 2725271"/>
              <a:gd name="connsiteY12" fmla="*/ 1129553 h 2779059"/>
              <a:gd name="connsiteX13" fmla="*/ 17929 w 2725271"/>
              <a:gd name="connsiteY13" fmla="*/ 681318 h 2779059"/>
              <a:gd name="connsiteX14" fmla="*/ 53788 w 2725271"/>
              <a:gd name="connsiteY14" fmla="*/ 573741 h 2779059"/>
              <a:gd name="connsiteX15" fmla="*/ 107576 w 2725271"/>
              <a:gd name="connsiteY15" fmla="*/ 412376 h 2779059"/>
              <a:gd name="connsiteX16" fmla="*/ 125506 w 2725271"/>
              <a:gd name="connsiteY16" fmla="*/ 358588 h 2779059"/>
              <a:gd name="connsiteX17" fmla="*/ 161365 w 2725271"/>
              <a:gd name="connsiteY17" fmla="*/ 304800 h 2779059"/>
              <a:gd name="connsiteX18" fmla="*/ 233082 w 2725271"/>
              <a:gd name="connsiteY18" fmla="*/ 215153 h 2779059"/>
              <a:gd name="connsiteX19" fmla="*/ 286871 w 2725271"/>
              <a:gd name="connsiteY19" fmla="*/ 161365 h 2779059"/>
              <a:gd name="connsiteX20" fmla="*/ 340659 w 2725271"/>
              <a:gd name="connsiteY20" fmla="*/ 143435 h 2779059"/>
              <a:gd name="connsiteX21" fmla="*/ 394447 w 2725271"/>
              <a:gd name="connsiteY21" fmla="*/ 107576 h 2779059"/>
              <a:gd name="connsiteX22" fmla="*/ 502024 w 2725271"/>
              <a:gd name="connsiteY22" fmla="*/ 71718 h 2779059"/>
              <a:gd name="connsiteX23" fmla="*/ 645459 w 2725271"/>
              <a:gd name="connsiteY23" fmla="*/ 35859 h 2779059"/>
              <a:gd name="connsiteX24" fmla="*/ 806824 w 2725271"/>
              <a:gd name="connsiteY24" fmla="*/ 17929 h 2779059"/>
              <a:gd name="connsiteX25" fmla="*/ 932329 w 2725271"/>
              <a:gd name="connsiteY25" fmla="*/ 0 h 2779059"/>
              <a:gd name="connsiteX26" fmla="*/ 1237129 w 2725271"/>
              <a:gd name="connsiteY26" fmla="*/ 17929 h 2779059"/>
              <a:gd name="connsiteX27" fmla="*/ 1362635 w 2725271"/>
              <a:gd name="connsiteY27" fmla="*/ 53788 h 2779059"/>
              <a:gd name="connsiteX28" fmla="*/ 1524000 w 2725271"/>
              <a:gd name="connsiteY28" fmla="*/ 89647 h 2779059"/>
              <a:gd name="connsiteX29" fmla="*/ 1595718 w 2725271"/>
              <a:gd name="connsiteY29" fmla="*/ 107576 h 2779059"/>
              <a:gd name="connsiteX30" fmla="*/ 1703294 w 2725271"/>
              <a:gd name="connsiteY30" fmla="*/ 125506 h 2779059"/>
              <a:gd name="connsiteX31" fmla="*/ 1775012 w 2725271"/>
              <a:gd name="connsiteY31" fmla="*/ 143435 h 2779059"/>
              <a:gd name="connsiteX32" fmla="*/ 1990165 w 2725271"/>
              <a:gd name="connsiteY32" fmla="*/ 197223 h 2779059"/>
              <a:gd name="connsiteX33" fmla="*/ 2043953 w 2725271"/>
              <a:gd name="connsiteY33" fmla="*/ 215153 h 2779059"/>
              <a:gd name="connsiteX34" fmla="*/ 2097741 w 2725271"/>
              <a:gd name="connsiteY34" fmla="*/ 251012 h 2779059"/>
              <a:gd name="connsiteX35" fmla="*/ 2277035 w 2725271"/>
              <a:gd name="connsiteY35" fmla="*/ 519953 h 2779059"/>
              <a:gd name="connsiteX36" fmla="*/ 2312894 w 2725271"/>
              <a:gd name="connsiteY36" fmla="*/ 573741 h 2779059"/>
              <a:gd name="connsiteX37" fmla="*/ 2348753 w 2725271"/>
              <a:gd name="connsiteY37" fmla="*/ 645459 h 2779059"/>
              <a:gd name="connsiteX38" fmla="*/ 2402541 w 2725271"/>
              <a:gd name="connsiteY38" fmla="*/ 699247 h 2779059"/>
              <a:gd name="connsiteX39" fmla="*/ 2420471 w 2725271"/>
              <a:gd name="connsiteY39" fmla="*/ 753035 h 2779059"/>
              <a:gd name="connsiteX40" fmla="*/ 2492188 w 2725271"/>
              <a:gd name="connsiteY40" fmla="*/ 860612 h 2779059"/>
              <a:gd name="connsiteX41" fmla="*/ 2545976 w 2725271"/>
              <a:gd name="connsiteY41" fmla="*/ 1039906 h 2779059"/>
              <a:gd name="connsiteX42" fmla="*/ 2563906 w 2725271"/>
              <a:gd name="connsiteY42" fmla="*/ 1093694 h 2779059"/>
              <a:gd name="connsiteX43" fmla="*/ 2581835 w 2725271"/>
              <a:gd name="connsiteY43" fmla="*/ 1165412 h 2779059"/>
              <a:gd name="connsiteX44" fmla="*/ 2635624 w 2725271"/>
              <a:gd name="connsiteY44" fmla="*/ 1344706 h 2779059"/>
              <a:gd name="connsiteX45" fmla="*/ 2689412 w 2725271"/>
              <a:gd name="connsiteY45" fmla="*/ 1631576 h 2779059"/>
              <a:gd name="connsiteX46" fmla="*/ 2725271 w 2725271"/>
              <a:gd name="connsiteY46" fmla="*/ 1810871 h 2779059"/>
              <a:gd name="connsiteX47" fmla="*/ 2707341 w 2725271"/>
              <a:gd name="connsiteY47" fmla="*/ 2223247 h 2779059"/>
              <a:gd name="connsiteX48" fmla="*/ 2635624 w 2725271"/>
              <a:gd name="connsiteY48" fmla="*/ 2384612 h 2779059"/>
              <a:gd name="connsiteX49" fmla="*/ 2581835 w 2725271"/>
              <a:gd name="connsiteY49" fmla="*/ 2492188 h 2779059"/>
              <a:gd name="connsiteX50" fmla="*/ 2528047 w 2725271"/>
              <a:gd name="connsiteY50" fmla="*/ 2599765 h 2779059"/>
              <a:gd name="connsiteX51" fmla="*/ 2474259 w 2725271"/>
              <a:gd name="connsiteY51" fmla="*/ 2635623 h 2779059"/>
              <a:gd name="connsiteX52" fmla="*/ 2420471 w 2725271"/>
              <a:gd name="connsiteY52" fmla="*/ 2689412 h 2779059"/>
              <a:gd name="connsiteX53" fmla="*/ 2294965 w 2725271"/>
              <a:gd name="connsiteY53" fmla="*/ 2725271 h 2779059"/>
              <a:gd name="connsiteX54" fmla="*/ 2187388 w 2725271"/>
              <a:gd name="connsiteY54" fmla="*/ 2743200 h 2779059"/>
              <a:gd name="connsiteX55" fmla="*/ 1990165 w 2725271"/>
              <a:gd name="connsiteY55" fmla="*/ 2779059 h 2779059"/>
              <a:gd name="connsiteX56" fmla="*/ 1559859 w 2725271"/>
              <a:gd name="connsiteY56" fmla="*/ 2761129 h 2779059"/>
              <a:gd name="connsiteX57" fmla="*/ 1506071 w 2725271"/>
              <a:gd name="connsiteY57" fmla="*/ 2743200 h 2779059"/>
              <a:gd name="connsiteX58" fmla="*/ 1416424 w 2725271"/>
              <a:gd name="connsiteY58" fmla="*/ 2725271 h 2779059"/>
              <a:gd name="connsiteX59" fmla="*/ 1219200 w 2725271"/>
              <a:gd name="connsiteY59" fmla="*/ 2671482 h 2779059"/>
              <a:gd name="connsiteX60" fmla="*/ 645459 w 2725271"/>
              <a:gd name="connsiteY60" fmla="*/ 2707341 h 2779059"/>
              <a:gd name="connsiteX61" fmla="*/ 519953 w 2725271"/>
              <a:gd name="connsiteY61" fmla="*/ 2725271 h 2779059"/>
              <a:gd name="connsiteX62" fmla="*/ 609600 w 2725271"/>
              <a:gd name="connsiteY62" fmla="*/ 2689412 h 2779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2725271" h="2779059">
                <a:moveTo>
                  <a:pt x="609600" y="2689412"/>
                </a:moveTo>
                <a:lnTo>
                  <a:pt x="609600" y="2689412"/>
                </a:lnTo>
                <a:cubicBezTo>
                  <a:pt x="555812" y="2695388"/>
                  <a:pt x="502354" y="2707341"/>
                  <a:pt x="448235" y="2707341"/>
                </a:cubicBezTo>
                <a:cubicBezTo>
                  <a:pt x="382747" y="2707341"/>
                  <a:pt x="299177" y="2690366"/>
                  <a:pt x="233082" y="2671482"/>
                </a:cubicBezTo>
                <a:cubicBezTo>
                  <a:pt x="214910" y="2666290"/>
                  <a:pt x="197223" y="2659529"/>
                  <a:pt x="179294" y="2653553"/>
                </a:cubicBezTo>
                <a:cubicBezTo>
                  <a:pt x="97093" y="2530251"/>
                  <a:pt x="121204" y="2586862"/>
                  <a:pt x="89647" y="2492188"/>
                </a:cubicBezTo>
                <a:cubicBezTo>
                  <a:pt x="83671" y="2414494"/>
                  <a:pt x="82738" y="2336246"/>
                  <a:pt x="71718" y="2259106"/>
                </a:cubicBezTo>
                <a:cubicBezTo>
                  <a:pt x="64748" y="2210318"/>
                  <a:pt x="41972" y="2164574"/>
                  <a:pt x="35859" y="2115671"/>
                </a:cubicBezTo>
                <a:lnTo>
                  <a:pt x="17929" y="1972235"/>
                </a:lnTo>
                <a:cubicBezTo>
                  <a:pt x="23906" y="1852706"/>
                  <a:pt x="27625" y="1733042"/>
                  <a:pt x="35859" y="1613647"/>
                </a:cubicBezTo>
                <a:cubicBezTo>
                  <a:pt x="39583" y="1559656"/>
                  <a:pt x="53788" y="1506401"/>
                  <a:pt x="53788" y="1452282"/>
                </a:cubicBezTo>
                <a:cubicBezTo>
                  <a:pt x="53788" y="1380316"/>
                  <a:pt x="47690" y="1308116"/>
                  <a:pt x="35859" y="1237129"/>
                </a:cubicBezTo>
                <a:cubicBezTo>
                  <a:pt x="29645" y="1199845"/>
                  <a:pt x="0" y="1129553"/>
                  <a:pt x="0" y="1129553"/>
                </a:cubicBezTo>
                <a:cubicBezTo>
                  <a:pt x="5976" y="980141"/>
                  <a:pt x="3526" y="830154"/>
                  <a:pt x="17929" y="681318"/>
                </a:cubicBezTo>
                <a:cubicBezTo>
                  <a:pt x="21570" y="643695"/>
                  <a:pt x="41835" y="609600"/>
                  <a:pt x="53788" y="573741"/>
                </a:cubicBezTo>
                <a:lnTo>
                  <a:pt x="107576" y="412376"/>
                </a:lnTo>
                <a:cubicBezTo>
                  <a:pt x="113552" y="394447"/>
                  <a:pt x="115023" y="374313"/>
                  <a:pt x="125506" y="358588"/>
                </a:cubicBezTo>
                <a:lnTo>
                  <a:pt x="161365" y="304800"/>
                </a:lnTo>
                <a:cubicBezTo>
                  <a:pt x="190797" y="216501"/>
                  <a:pt x="158222" y="277536"/>
                  <a:pt x="233082" y="215153"/>
                </a:cubicBezTo>
                <a:cubicBezTo>
                  <a:pt x="252561" y="198920"/>
                  <a:pt x="265773" y="175430"/>
                  <a:pt x="286871" y="161365"/>
                </a:cubicBezTo>
                <a:cubicBezTo>
                  <a:pt x="302596" y="150882"/>
                  <a:pt x="323755" y="151887"/>
                  <a:pt x="340659" y="143435"/>
                </a:cubicBezTo>
                <a:cubicBezTo>
                  <a:pt x="359932" y="133798"/>
                  <a:pt x="374756" y="116328"/>
                  <a:pt x="394447" y="107576"/>
                </a:cubicBezTo>
                <a:cubicBezTo>
                  <a:pt x="428988" y="92225"/>
                  <a:pt x="466165" y="83671"/>
                  <a:pt x="502024" y="71718"/>
                </a:cubicBezTo>
                <a:cubicBezTo>
                  <a:pt x="564603" y="50858"/>
                  <a:pt x="569721" y="46679"/>
                  <a:pt x="645459" y="35859"/>
                </a:cubicBezTo>
                <a:cubicBezTo>
                  <a:pt x="699034" y="28205"/>
                  <a:pt x="753123" y="24642"/>
                  <a:pt x="806824" y="17929"/>
                </a:cubicBezTo>
                <a:cubicBezTo>
                  <a:pt x="848757" y="12687"/>
                  <a:pt x="890494" y="5976"/>
                  <a:pt x="932329" y="0"/>
                </a:cubicBezTo>
                <a:cubicBezTo>
                  <a:pt x="1033929" y="5976"/>
                  <a:pt x="1135812" y="8280"/>
                  <a:pt x="1237129" y="17929"/>
                </a:cubicBezTo>
                <a:cubicBezTo>
                  <a:pt x="1279160" y="21932"/>
                  <a:pt x="1322300" y="42264"/>
                  <a:pt x="1362635" y="53788"/>
                </a:cubicBezTo>
                <a:cubicBezTo>
                  <a:pt x="1439166" y="75654"/>
                  <a:pt x="1440799" y="71158"/>
                  <a:pt x="1524000" y="89647"/>
                </a:cubicBezTo>
                <a:cubicBezTo>
                  <a:pt x="1548055" y="94992"/>
                  <a:pt x="1571555" y="102743"/>
                  <a:pt x="1595718" y="107576"/>
                </a:cubicBezTo>
                <a:cubicBezTo>
                  <a:pt x="1631365" y="114706"/>
                  <a:pt x="1667647" y="118376"/>
                  <a:pt x="1703294" y="125506"/>
                </a:cubicBezTo>
                <a:cubicBezTo>
                  <a:pt x="1727457" y="130339"/>
                  <a:pt x="1750849" y="138602"/>
                  <a:pt x="1775012" y="143435"/>
                </a:cubicBezTo>
                <a:cubicBezTo>
                  <a:pt x="1956075" y="179648"/>
                  <a:pt x="1810458" y="137321"/>
                  <a:pt x="1990165" y="197223"/>
                </a:cubicBezTo>
                <a:cubicBezTo>
                  <a:pt x="2008094" y="203199"/>
                  <a:pt x="2028228" y="204670"/>
                  <a:pt x="2043953" y="215153"/>
                </a:cubicBezTo>
                <a:lnTo>
                  <a:pt x="2097741" y="251012"/>
                </a:lnTo>
                <a:lnTo>
                  <a:pt x="2277035" y="519953"/>
                </a:lnTo>
                <a:cubicBezTo>
                  <a:pt x="2288988" y="537882"/>
                  <a:pt x="2303257" y="554467"/>
                  <a:pt x="2312894" y="573741"/>
                </a:cubicBezTo>
                <a:cubicBezTo>
                  <a:pt x="2324847" y="597647"/>
                  <a:pt x="2333218" y="623710"/>
                  <a:pt x="2348753" y="645459"/>
                </a:cubicBezTo>
                <a:cubicBezTo>
                  <a:pt x="2363491" y="666092"/>
                  <a:pt x="2384612" y="681318"/>
                  <a:pt x="2402541" y="699247"/>
                </a:cubicBezTo>
                <a:cubicBezTo>
                  <a:pt x="2408518" y="717176"/>
                  <a:pt x="2411293" y="736514"/>
                  <a:pt x="2420471" y="753035"/>
                </a:cubicBezTo>
                <a:cubicBezTo>
                  <a:pt x="2441401" y="790709"/>
                  <a:pt x="2478559" y="819727"/>
                  <a:pt x="2492188" y="860612"/>
                </a:cubicBezTo>
                <a:cubicBezTo>
                  <a:pt x="2577412" y="1116282"/>
                  <a:pt x="2491778" y="850212"/>
                  <a:pt x="2545976" y="1039906"/>
                </a:cubicBezTo>
                <a:cubicBezTo>
                  <a:pt x="2551168" y="1058078"/>
                  <a:pt x="2558714" y="1075522"/>
                  <a:pt x="2563906" y="1093694"/>
                </a:cubicBezTo>
                <a:cubicBezTo>
                  <a:pt x="2570676" y="1117388"/>
                  <a:pt x="2574754" y="1141810"/>
                  <a:pt x="2581835" y="1165412"/>
                </a:cubicBezTo>
                <a:cubicBezTo>
                  <a:pt x="2615614" y="1278008"/>
                  <a:pt x="2614963" y="1248286"/>
                  <a:pt x="2635624" y="1344706"/>
                </a:cubicBezTo>
                <a:cubicBezTo>
                  <a:pt x="2703965" y="1663631"/>
                  <a:pt x="2646340" y="1401859"/>
                  <a:pt x="2689412" y="1631576"/>
                </a:cubicBezTo>
                <a:cubicBezTo>
                  <a:pt x="2700644" y="1691481"/>
                  <a:pt x="2725271" y="1810871"/>
                  <a:pt x="2725271" y="1810871"/>
                </a:cubicBezTo>
                <a:cubicBezTo>
                  <a:pt x="2719294" y="1948330"/>
                  <a:pt x="2721499" y="2086389"/>
                  <a:pt x="2707341" y="2223247"/>
                </a:cubicBezTo>
                <a:cubicBezTo>
                  <a:pt x="2695275" y="2339885"/>
                  <a:pt x="2674999" y="2305860"/>
                  <a:pt x="2635624" y="2384612"/>
                </a:cubicBezTo>
                <a:cubicBezTo>
                  <a:pt x="2561400" y="2533061"/>
                  <a:pt x="2684592" y="2338053"/>
                  <a:pt x="2581835" y="2492188"/>
                </a:cubicBezTo>
                <a:cubicBezTo>
                  <a:pt x="2567253" y="2535935"/>
                  <a:pt x="2562804" y="2565008"/>
                  <a:pt x="2528047" y="2599765"/>
                </a:cubicBezTo>
                <a:cubicBezTo>
                  <a:pt x="2512810" y="2615002"/>
                  <a:pt x="2490813" y="2621828"/>
                  <a:pt x="2474259" y="2635623"/>
                </a:cubicBezTo>
                <a:cubicBezTo>
                  <a:pt x="2454780" y="2651856"/>
                  <a:pt x="2441569" y="2675347"/>
                  <a:pt x="2420471" y="2689412"/>
                </a:cubicBezTo>
                <a:cubicBezTo>
                  <a:pt x="2405827" y="2699174"/>
                  <a:pt x="2303499" y="2723564"/>
                  <a:pt x="2294965" y="2725271"/>
                </a:cubicBezTo>
                <a:cubicBezTo>
                  <a:pt x="2259317" y="2732401"/>
                  <a:pt x="2223036" y="2736071"/>
                  <a:pt x="2187388" y="2743200"/>
                </a:cubicBezTo>
                <a:cubicBezTo>
                  <a:pt x="1976029" y="2785471"/>
                  <a:pt x="2309239" y="2733476"/>
                  <a:pt x="1990165" y="2779059"/>
                </a:cubicBezTo>
                <a:cubicBezTo>
                  <a:pt x="1846730" y="2773082"/>
                  <a:pt x="1703027" y="2771734"/>
                  <a:pt x="1559859" y="2761129"/>
                </a:cubicBezTo>
                <a:cubicBezTo>
                  <a:pt x="1541011" y="2759733"/>
                  <a:pt x="1524406" y="2747784"/>
                  <a:pt x="1506071" y="2743200"/>
                </a:cubicBezTo>
                <a:cubicBezTo>
                  <a:pt x="1476507" y="2735809"/>
                  <a:pt x="1446118" y="2732123"/>
                  <a:pt x="1416424" y="2725271"/>
                </a:cubicBezTo>
                <a:cubicBezTo>
                  <a:pt x="1284984" y="2694939"/>
                  <a:pt x="1308111" y="2701120"/>
                  <a:pt x="1219200" y="2671482"/>
                </a:cubicBezTo>
                <a:cubicBezTo>
                  <a:pt x="1070857" y="2678899"/>
                  <a:pt x="810230" y="2687956"/>
                  <a:pt x="645459" y="2707341"/>
                </a:cubicBezTo>
                <a:cubicBezTo>
                  <a:pt x="473129" y="2727615"/>
                  <a:pt x="614120" y="2725271"/>
                  <a:pt x="519953" y="2725271"/>
                </a:cubicBezTo>
                <a:lnTo>
                  <a:pt x="609600" y="2689412"/>
                </a:lnTo>
                <a:close/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A780FE-F220-1943-9168-72B363A6D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about distributions supported above the cutoff?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6D0576-7936-EB45-9ADA-CB06DB010B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4047" y="2183315"/>
            <a:ext cx="1213282" cy="18199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859D260-5004-2F4E-ACCD-0EAB5A5950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75798" y="2183314"/>
            <a:ext cx="1277150" cy="192183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652F544-0B75-7E44-8D61-FE5814AC9A6B}"/>
              </a:ext>
            </a:extLst>
          </p:cNvPr>
          <p:cNvSpPr txBox="1"/>
          <p:nvPr/>
        </p:nvSpPr>
        <p:spPr>
          <a:xfrm>
            <a:off x="1217475" y="4220756"/>
            <a:ext cx="670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(1, 3)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878442-FAA5-4F45-8233-6DB2EA84EA96}"/>
              </a:ext>
            </a:extLst>
          </p:cNvPr>
          <p:cNvSpPr txBox="1"/>
          <p:nvPr/>
        </p:nvSpPr>
        <p:spPr>
          <a:xfrm>
            <a:off x="3563748" y="4235823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(1, x)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9BEC175-516C-874F-992C-B290789228A8}"/>
              </a:ext>
            </a:extLst>
          </p:cNvPr>
          <p:cNvSpPr txBox="1"/>
          <p:nvPr/>
        </p:nvSpPr>
        <p:spPr>
          <a:xfrm>
            <a:off x="2379558" y="4220756"/>
            <a:ext cx="1111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(16/15, 3)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0FEA79A-5E2C-A947-A0AB-65D94B2BCC23}"/>
              </a:ext>
            </a:extLst>
          </p:cNvPr>
          <p:cNvSpPr txBox="1"/>
          <p:nvPr/>
        </p:nvSpPr>
        <p:spPr>
          <a:xfrm>
            <a:off x="4710981" y="4235824"/>
            <a:ext cx="1093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(16/15, x)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7B837FD-1393-6D46-BCB8-147E205EE9F6}"/>
              </a:ext>
            </a:extLst>
          </p:cNvPr>
          <p:cNvSpPr txBox="1"/>
          <p:nvPr/>
        </p:nvSpPr>
        <p:spPr>
          <a:xfrm>
            <a:off x="838200" y="1813982"/>
            <a:ext cx="55041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Consider the following uniform distribution over buyers: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9B198AF-E023-DB49-AD30-1E3BF2EF96A0}"/>
              </a:ext>
            </a:extLst>
          </p:cNvPr>
          <p:cNvSpPr txBox="1"/>
          <p:nvPr/>
        </p:nvSpPr>
        <p:spPr>
          <a:xfrm>
            <a:off x="215608" y="4220756"/>
            <a:ext cx="689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(v, k):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1BFACBC-AF4B-4645-9FB0-A19B8D3F7E94}"/>
              </a:ext>
            </a:extLst>
          </p:cNvPr>
          <p:cNvSpPr txBox="1"/>
          <p:nvPr/>
        </p:nvSpPr>
        <p:spPr>
          <a:xfrm>
            <a:off x="838200" y="4858871"/>
            <a:ext cx="80683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Selling only (1, x) and (16/15, x) is not feasible (Price &lt; 1 and sell with probability ½)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B9CAC86-E1FA-6143-B421-3F4BED3D9206}"/>
              </a:ext>
            </a:extLst>
          </p:cNvPr>
          <p:cNvSpPr txBox="1"/>
          <p:nvPr/>
        </p:nvSpPr>
        <p:spPr>
          <a:xfrm>
            <a:off x="6364941" y="2312894"/>
            <a:ext cx="2417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Profit constraint R = 1/2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2AA04E5-70A2-CB4B-8460-41DC69E3EEC4}"/>
              </a:ext>
            </a:extLst>
          </p:cNvPr>
          <p:cNvSpPr txBox="1"/>
          <p:nvPr/>
        </p:nvSpPr>
        <p:spPr>
          <a:xfrm>
            <a:off x="838200" y="5468471"/>
            <a:ext cx="9888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Selling to everyone implies the optimal regulation is the same regulation as if everyone had efficiency 3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CDA9DE5-9013-7C45-B9EB-C4FAE94CBBC6}"/>
              </a:ext>
            </a:extLst>
          </p:cNvPr>
          <p:cNvSpPr txBox="1"/>
          <p:nvPr/>
        </p:nvSpPr>
        <p:spPr>
          <a:xfrm>
            <a:off x="838200" y="6078071"/>
            <a:ext cx="108445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Selling to everyone but (1, 3), price must be at least 2/3 (Prob. of sale is ¾). This limits how big fines can be; which</a:t>
            </a:r>
          </a:p>
          <a:p>
            <a:r>
              <a:rPr lang="en-US" dirty="0"/>
              <a:t>implies the optimal regulation is mixed between fines and quantities.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50008F3-52FC-7344-93CD-E80F7D453939}"/>
              </a:ext>
            </a:extLst>
          </p:cNvPr>
          <p:cNvSpPr/>
          <p:nvPr/>
        </p:nvSpPr>
        <p:spPr>
          <a:xfrm>
            <a:off x="8070212" y="2811806"/>
            <a:ext cx="3173506" cy="17140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Externalities are affected by the population that purchase. The optimal regulation can reduce externalities by forcing inefficient buyers out of the market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763936E-37F1-FE43-A481-702AA2DEDBBB}"/>
              </a:ext>
            </a:extLst>
          </p:cNvPr>
          <p:cNvSpPr txBox="1"/>
          <p:nvPr/>
        </p:nvSpPr>
        <p:spPr>
          <a:xfrm>
            <a:off x="3916143" y="4477872"/>
            <a:ext cx="1626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Efficient Buyers</a:t>
            </a:r>
          </a:p>
        </p:txBody>
      </p:sp>
    </p:spTree>
    <p:extLst>
      <p:ext uri="{BB962C8B-B14F-4D97-AF65-F5344CB8AC3E}">
        <p14:creationId xmlns:p14="http://schemas.microsoft.com/office/powerpoint/2010/main" val="17207799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B59CD3-4351-854E-B16C-3098D9C01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Regulating Only Prices is Optimal?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20761B-8876-544F-9CF0-B4E191BF6B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7387" y="1813981"/>
            <a:ext cx="945830" cy="17785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2D575DC-8ED5-DF43-89D6-6F1BC3D771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13730" y="1813981"/>
            <a:ext cx="1074852" cy="19218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387ED68-219D-B345-8C17-43BAF57250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9358" y="1690688"/>
            <a:ext cx="1213282" cy="18199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46F5ECE-2338-3748-8428-E1F59553CC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1109" y="1690687"/>
            <a:ext cx="1277150" cy="192183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1D8A013-D2A1-C549-B5E8-64A75D73E6AB}"/>
              </a:ext>
            </a:extLst>
          </p:cNvPr>
          <p:cNvSpPr txBox="1"/>
          <p:nvPr/>
        </p:nvSpPr>
        <p:spPr>
          <a:xfrm>
            <a:off x="6742786" y="3728129"/>
            <a:ext cx="670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(1, 3)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FC79F5-1F51-364B-8210-88B6E0C39EF7}"/>
              </a:ext>
            </a:extLst>
          </p:cNvPr>
          <p:cNvSpPr txBox="1"/>
          <p:nvPr/>
        </p:nvSpPr>
        <p:spPr>
          <a:xfrm>
            <a:off x="9089059" y="3743196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(1, x)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7B4691D-3769-EB48-8772-FD485F5A8D4C}"/>
              </a:ext>
            </a:extLst>
          </p:cNvPr>
          <p:cNvSpPr txBox="1"/>
          <p:nvPr/>
        </p:nvSpPr>
        <p:spPr>
          <a:xfrm>
            <a:off x="7904869" y="3728129"/>
            <a:ext cx="1111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(16/15, 3)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8AF27F4-6551-A447-AB12-D739C2594824}"/>
              </a:ext>
            </a:extLst>
          </p:cNvPr>
          <p:cNvSpPr txBox="1"/>
          <p:nvPr/>
        </p:nvSpPr>
        <p:spPr>
          <a:xfrm>
            <a:off x="5740919" y="3728129"/>
            <a:ext cx="689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(v, k):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0EA4C7D-DC06-274A-9AA4-04322318874E}"/>
              </a:ext>
            </a:extLst>
          </p:cNvPr>
          <p:cNvSpPr txBox="1"/>
          <p:nvPr/>
        </p:nvSpPr>
        <p:spPr>
          <a:xfrm>
            <a:off x="10013730" y="3728129"/>
            <a:ext cx="1093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(16/15, x)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7244F6E-9D4A-334A-B2E5-82744050435C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4902719" cy="37957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rgbClr val="000000"/>
                </a:solidFill>
              </a:rPr>
              <a:t>The optimal regulation charges price </a:t>
            </a:r>
            <a:r>
              <a:rPr lang="en-US" sz="2400" b="1" dirty="0">
                <a:solidFill>
                  <a:srgbClr val="000000"/>
                </a:solidFill>
              </a:rPr>
              <a:t>1 - </a:t>
            </a:r>
            <a:r>
              <a:rPr lang="en-US" sz="2400" b="1" dirty="0" err="1">
                <a:solidFill>
                  <a:srgbClr val="000000"/>
                </a:solidFill>
              </a:rPr>
              <a:t>ε</a:t>
            </a:r>
            <a:r>
              <a:rPr lang="en-US" sz="2400" dirty="0">
                <a:solidFill>
                  <a:srgbClr val="000000"/>
                </a:solidFill>
              </a:rPr>
              <a:t> to not sell to (1, 3) and is a mix between fines and cost.</a:t>
            </a:r>
          </a:p>
          <a:p>
            <a:r>
              <a:rPr lang="en-US" sz="2400" b="1" dirty="0">
                <a:solidFill>
                  <a:srgbClr val="000000"/>
                </a:solidFill>
              </a:rPr>
              <a:t>Remark</a:t>
            </a:r>
            <a:r>
              <a:rPr lang="en-US" sz="2400" dirty="0">
                <a:solidFill>
                  <a:srgbClr val="000000"/>
                </a:solidFill>
              </a:rPr>
              <a:t>: such regulations is not profit-maximizing. Even though the regulation achieves the minimum profit of ½, a seller willing to maximize profit will sell at a lower price 14/15 so that (1, 3) purchase giving higher profit.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AF5DE21-14C0-BE4C-BF0E-117862C10206}"/>
              </a:ext>
            </a:extLst>
          </p:cNvPr>
          <p:cNvSpPr txBox="1"/>
          <p:nvPr/>
        </p:nvSpPr>
        <p:spPr>
          <a:xfrm>
            <a:off x="1245432" y="5548053"/>
            <a:ext cx="103696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/>
              <a:t>Theorem</a:t>
            </a:r>
            <a:r>
              <a:rPr lang="en-US" sz="2400" i="1" dirty="0"/>
              <a:t>: For all value distributions </a:t>
            </a:r>
            <a:r>
              <a:rPr lang="en-US" sz="2400" b="1" i="1" dirty="0"/>
              <a:t>V</a:t>
            </a:r>
            <a:r>
              <a:rPr lang="en-US" sz="2400" i="1" dirty="0"/>
              <a:t> and profit constraint </a:t>
            </a:r>
            <a:r>
              <a:rPr lang="en-US" sz="2400" b="1" i="1" dirty="0"/>
              <a:t>R</a:t>
            </a:r>
            <a:r>
              <a:rPr lang="en-US" sz="2400" i="1" dirty="0"/>
              <a:t>, there is a cutoff </a:t>
            </a:r>
            <a:r>
              <a:rPr lang="en-US" sz="2400" b="1" i="1" dirty="0"/>
              <a:t>T = T(V, R)</a:t>
            </a:r>
            <a:r>
              <a:rPr lang="en-US" sz="2400" i="1" dirty="0"/>
              <a:t> such that for all efficiency distributions </a:t>
            </a:r>
            <a:r>
              <a:rPr lang="en-US" sz="2400" b="1" i="1" dirty="0"/>
              <a:t>K</a:t>
            </a:r>
            <a:r>
              <a:rPr lang="en-US" sz="2400" i="1" dirty="0"/>
              <a:t> supported on </a:t>
            </a:r>
            <a:r>
              <a:rPr lang="en-US" sz="2400" b="1" i="1" dirty="0"/>
              <a:t>[T, </a:t>
            </a:r>
            <a:r>
              <a:rPr lang="en-US" sz="2400" b="1" i="1" dirty="0">
                <a:solidFill>
                  <a:srgbClr val="000000"/>
                </a:solidFill>
              </a:rPr>
              <a:t>∞]</a:t>
            </a:r>
            <a:r>
              <a:rPr lang="en-US" sz="2400" i="1" dirty="0">
                <a:solidFill>
                  <a:srgbClr val="000000"/>
                </a:solidFill>
              </a:rPr>
              <a:t>, the optimal regulation regulates only prices or it is not profit-maximizing.</a:t>
            </a:r>
            <a:endParaRPr lang="en-US" sz="2400" i="1" dirty="0"/>
          </a:p>
        </p:txBody>
      </p:sp>
    </p:spTree>
    <p:extLst>
      <p:ext uri="{BB962C8B-B14F-4D97-AF65-F5344CB8AC3E}">
        <p14:creationId xmlns:p14="http://schemas.microsoft.com/office/powerpoint/2010/main" val="33567911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DF12B-F018-4246-B3F3-86D55719E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simple regulations approximate mixed regulations?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0634DF-D83F-BD4C-95AA-91F0BD750A19}"/>
              </a:ext>
            </a:extLst>
          </p:cNvPr>
          <p:cNvSpPr txBox="1">
            <a:spLocks/>
          </p:cNvSpPr>
          <p:nvPr/>
        </p:nvSpPr>
        <p:spPr>
          <a:xfrm>
            <a:off x="838200" y="1828374"/>
            <a:ext cx="9833548" cy="269397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rgbClr val="000000"/>
                </a:solidFill>
              </a:rPr>
              <a:t>Recap: a simple regulation regulates </a:t>
            </a:r>
            <a:r>
              <a:rPr lang="en-US" sz="2400" b="1" dirty="0">
                <a:solidFill>
                  <a:srgbClr val="000000"/>
                </a:solidFill>
              </a:rPr>
              <a:t>only prices </a:t>
            </a:r>
            <a:r>
              <a:rPr lang="en-US" sz="2400" dirty="0">
                <a:solidFill>
                  <a:srgbClr val="000000"/>
                </a:solidFill>
              </a:rPr>
              <a:t>or </a:t>
            </a:r>
            <a:r>
              <a:rPr lang="en-US" sz="2400" b="1" dirty="0">
                <a:solidFill>
                  <a:srgbClr val="000000"/>
                </a:solidFill>
              </a:rPr>
              <a:t>only production</a:t>
            </a:r>
            <a:r>
              <a:rPr lang="en-US" sz="2400" dirty="0">
                <a:solidFill>
                  <a:srgbClr val="000000"/>
                </a:solidFill>
              </a:rPr>
              <a:t>.</a:t>
            </a:r>
          </a:p>
          <a:p>
            <a:r>
              <a:rPr lang="en-US" sz="2400" dirty="0">
                <a:solidFill>
                  <a:srgbClr val="000000"/>
                </a:solidFill>
              </a:rPr>
              <a:t>Hope for an approximation: externalities increase by at most a constant factor.</a:t>
            </a:r>
          </a:p>
          <a:p>
            <a:r>
              <a:rPr lang="en-US" sz="2400" dirty="0">
                <a:solidFill>
                  <a:srgbClr val="000000"/>
                </a:solidFill>
              </a:rPr>
              <a:t>Answer: </a:t>
            </a:r>
          </a:p>
          <a:p>
            <a:pPr lvl="1"/>
            <a:r>
              <a:rPr lang="en-US" b="1" dirty="0">
                <a:solidFill>
                  <a:srgbClr val="000000"/>
                </a:solidFill>
              </a:rPr>
              <a:t>No</a:t>
            </a:r>
            <a:r>
              <a:rPr lang="en-US" dirty="0">
                <a:solidFill>
                  <a:srgbClr val="000000"/>
                </a:solidFill>
              </a:rPr>
              <a:t>, if we are not willing to relax the profit constraint </a:t>
            </a:r>
            <a:r>
              <a:rPr lang="en-US" b="1" dirty="0">
                <a:solidFill>
                  <a:srgbClr val="000000"/>
                </a:solidFill>
              </a:rPr>
              <a:t>R</a:t>
            </a:r>
            <a:r>
              <a:rPr lang="en-US" dirty="0">
                <a:solidFill>
                  <a:srgbClr val="000000"/>
                </a:solidFill>
              </a:rPr>
              <a:t>.</a:t>
            </a:r>
          </a:p>
          <a:p>
            <a:pPr lvl="1"/>
            <a:r>
              <a:rPr lang="en-US" b="1" dirty="0">
                <a:solidFill>
                  <a:srgbClr val="000000"/>
                </a:solidFill>
              </a:rPr>
              <a:t>Yes</a:t>
            </a:r>
            <a:r>
              <a:rPr lang="en-US" dirty="0">
                <a:solidFill>
                  <a:srgbClr val="000000"/>
                </a:solidFill>
              </a:rPr>
              <a:t>, if we are willing to relax the profit constraint </a:t>
            </a:r>
            <a:r>
              <a:rPr lang="en-US" b="1" dirty="0" err="1">
                <a:solidFill>
                  <a:srgbClr val="000000"/>
                </a:solidFill>
              </a:rPr>
              <a:t>Ω</a:t>
            </a:r>
            <a:r>
              <a:rPr lang="en-US" b="1" dirty="0">
                <a:solidFill>
                  <a:srgbClr val="000000"/>
                </a:solidFill>
              </a:rPr>
              <a:t>(R)</a:t>
            </a:r>
            <a:r>
              <a:rPr lang="en-US" dirty="0">
                <a:solidFill>
                  <a:srgbClr val="000000"/>
                </a:solidFill>
              </a:rPr>
              <a:t>.</a:t>
            </a:r>
          </a:p>
          <a:p>
            <a:endParaRPr lang="en-US" sz="2400" b="1" dirty="0">
              <a:solidFill>
                <a:srgbClr val="000000"/>
              </a:solidFill>
            </a:endParaRPr>
          </a:p>
          <a:p>
            <a:endParaRPr lang="en-US" sz="2400" b="1" dirty="0">
              <a:solidFill>
                <a:srgbClr val="00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94D0D8-5985-4645-8735-38AF9FB217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6979" y="4986002"/>
            <a:ext cx="3666978" cy="3657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5EECAFD-0E7A-EB4E-999E-63ADD0D75A7D}"/>
              </a:ext>
            </a:extLst>
          </p:cNvPr>
          <p:cNvSpPr txBox="1"/>
          <p:nvPr/>
        </p:nvSpPr>
        <p:spPr>
          <a:xfrm>
            <a:off x="3505932" y="5965923"/>
            <a:ext cx="2590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Some arbitrary regulation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20D10F-B30E-404B-9C7E-437FB12864EE}"/>
              </a:ext>
            </a:extLst>
          </p:cNvPr>
          <p:cNvSpPr txBox="1"/>
          <p:nvPr/>
        </p:nvSpPr>
        <p:spPr>
          <a:xfrm>
            <a:off x="1408264" y="5965923"/>
            <a:ext cx="1829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Simple regulation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5F15C8A-7C7A-CE48-8344-5B13E7619A9B}"/>
              </a:ext>
            </a:extLst>
          </p:cNvPr>
          <p:cNvCxnSpPr/>
          <p:nvPr/>
        </p:nvCxnSpPr>
        <p:spPr>
          <a:xfrm flipH="1" flipV="1">
            <a:off x="2186590" y="5481302"/>
            <a:ext cx="136187" cy="4636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494111B-4316-3348-8228-49CDEFDFE2E1}"/>
              </a:ext>
            </a:extLst>
          </p:cNvPr>
          <p:cNvCxnSpPr>
            <a:cxnSpLocks/>
          </p:cNvCxnSpPr>
          <p:nvPr/>
        </p:nvCxnSpPr>
        <p:spPr>
          <a:xfrm flipV="1">
            <a:off x="4232883" y="5481302"/>
            <a:ext cx="225795" cy="4636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39C1F87E-5B5A-444C-A7CB-3299779C23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5804" y="4851382"/>
            <a:ext cx="3238500" cy="63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2931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Markets and their negative externalities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55A6DC-ABAE-6F45-9AFD-9B1E1EF9D0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957" y="1620824"/>
            <a:ext cx="3133028" cy="22140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70E90CA-D756-0540-A9BE-85EF472FAC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9050" y="1489702"/>
            <a:ext cx="4402220" cy="24762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67E34BC-F5C2-864C-AF40-139186B320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48184" y="1295908"/>
            <a:ext cx="4445000" cy="3035300"/>
          </a:xfrm>
          <a:prstGeom prst="rect">
            <a:avLst/>
          </a:prstGeo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205EEA7F-8E2E-CD4F-9B59-86BB2D3BE7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525000"/>
            <a:ext cx="11353800" cy="2332999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Certain markets cause externalities to a third-party.</a:t>
            </a:r>
          </a:p>
          <a:p>
            <a:r>
              <a:rPr lang="en-US" dirty="0"/>
              <a:t>There is an asymmetry on how effective the seller or the buyer is in mitigating externalities:</a:t>
            </a:r>
          </a:p>
          <a:p>
            <a:pPr lvl="1"/>
            <a:r>
              <a:rPr lang="en-US" dirty="0"/>
              <a:t>Car manufacturers should increase efficiency in reducing greenhouse gas emission.</a:t>
            </a:r>
          </a:p>
          <a:p>
            <a:pPr lvl="1"/>
            <a:r>
              <a:rPr lang="en-US" dirty="0"/>
              <a:t>Buyers of computer devices must use secure passwords to avoid devices being compromised and attacking other services in the internet.</a:t>
            </a:r>
          </a:p>
          <a:p>
            <a:r>
              <a:rPr lang="en-US" dirty="0">
                <a:solidFill>
                  <a:srgbClr val="FF0000"/>
                </a:solidFill>
              </a:rPr>
              <a:t>Motivating Questions:</a:t>
            </a:r>
            <a:r>
              <a:rPr lang="en-US" dirty="0"/>
              <a:t> Over all possible regulations, which one minimizes negative externalities subject to minimum impact on seller’s profit?</a:t>
            </a:r>
          </a:p>
        </p:txBody>
      </p:sp>
    </p:spTree>
    <p:extLst>
      <p:ext uri="{BB962C8B-B14F-4D97-AF65-F5344CB8AC3E}">
        <p14:creationId xmlns:p14="http://schemas.microsoft.com/office/powerpoint/2010/main" val="1798665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2F372-3E66-7C46-B350-F8827DAA7E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Constructing a bad distribution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E1DA698-BA60-7C48-BF35-6618AE6FB50C}"/>
                  </a:ext>
                </a:extLst>
              </p:cNvPr>
              <p:cNvSpPr txBox="1"/>
              <p:nvPr/>
            </p:nvSpPr>
            <p:spPr>
              <a:xfrm>
                <a:off x="739663" y="1314009"/>
                <a:ext cx="10873902" cy="45243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For sufficiently large </a:t>
                </a:r>
                <a:r>
                  <a:rPr lang="en-US" sz="2400" b="1" dirty="0"/>
                  <a:t>x &gt; 0</a:t>
                </a:r>
                <a:r>
                  <a:rPr lang="en-US" sz="2400" dirty="0"/>
                  <a:t>, we construct a distribution where any simple policy will increase externalities by at least </a:t>
                </a:r>
                <a:r>
                  <a:rPr lang="en-US" sz="2400" b="1" dirty="0"/>
                  <a:t>x </a:t>
                </a:r>
                <a:r>
                  <a:rPr lang="en-US" sz="2400" dirty="0"/>
                  <a:t>times the externalities of the optimal mixed regulation.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We construct an instance where all feasible regulation must sell to everyone.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Consider policy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 dirty="0" smtClean="0"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US" sz="2400" b="1" i="1" dirty="0" smtClean="0">
                            <a:latin typeface="Cambria Math" panose="02040503050406030204" pitchFamily="18" charset="0"/>
                          </a:rPr>
                          <m:t>= </m:t>
                        </m:r>
                        <m:r>
                          <a:rPr lang="en-US" sz="2400" b="1" i="1" dirty="0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sz="2400" b="1" i="1" dirty="0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b="1" i="1" dirty="0" smtClean="0">
                            <a:latin typeface="Cambria Math" panose="02040503050406030204" pitchFamily="18" charset="0"/>
                          </a:rPr>
                          <m:t>𝒄</m:t>
                        </m:r>
                        <m:r>
                          <a:rPr lang="en-US" sz="2400" b="1" i="1" dirty="0" smtClean="0">
                            <a:latin typeface="Cambria Math" panose="02040503050406030204" pitchFamily="18" charset="0"/>
                          </a:rPr>
                          <m:t>= </m:t>
                        </m:r>
                        <m:r>
                          <a:rPr lang="en-US" sz="2400" b="1" i="1" dirty="0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US" sz="2400" dirty="0"/>
                  <a:t> and observe the seller maximize profit by selling at price </a:t>
                </a:r>
                <a:r>
                  <a:rPr lang="en-US" sz="2400" b="1" dirty="0"/>
                  <a:t>p = R - c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E1DA698-BA60-7C48-BF35-6618AE6FB5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663" y="1314009"/>
                <a:ext cx="10873902" cy="4524315"/>
              </a:xfrm>
              <a:prstGeom prst="rect">
                <a:avLst/>
              </a:prstGeom>
              <a:blipFill>
                <a:blip r:embed="rId2"/>
                <a:stretch>
                  <a:fillRect l="-700" t="-838" r="-233" b="-19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41A485E-ABFD-5044-A8E7-312DDEA33CC9}"/>
              </a:ext>
            </a:extLst>
          </p:cNvPr>
          <p:cNvSpPr txBox="1">
            <a:spLocks/>
          </p:cNvSpPr>
          <p:nvPr/>
        </p:nvSpPr>
        <p:spPr>
          <a:xfrm>
            <a:off x="-379997" y="2387826"/>
            <a:ext cx="5535899" cy="237159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>
              <a:solidFill>
                <a:srgbClr val="000000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000">
              <a:solidFill>
                <a:srgbClr val="000000"/>
              </a:solidFill>
            </a:endParaRPr>
          </a:p>
          <a:p>
            <a:endParaRPr lang="en-US" sz="2000" dirty="0">
              <a:solidFill>
                <a:srgbClr val="00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736886-0B1C-464C-B741-BBAE07A3B6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1387" y="2921883"/>
            <a:ext cx="3133552" cy="7490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8050D9A-07CC-F748-9961-95C30B657C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6977" y="5500977"/>
            <a:ext cx="4483100" cy="317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86286D6-4BF2-1E4F-B4C7-8B0A204A5F4B}"/>
              </a:ext>
            </a:extLst>
          </p:cNvPr>
          <p:cNvSpPr txBox="1"/>
          <p:nvPr/>
        </p:nvSpPr>
        <p:spPr>
          <a:xfrm>
            <a:off x="8307420" y="5410664"/>
            <a:ext cx="3685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Everyone purchase and the profit is </a:t>
            </a:r>
            <a:r>
              <a:rPr lang="en-US" b="1" dirty="0"/>
              <a:t>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33FD1E9-CCE0-6D42-ABDD-E517E7EA79F3}"/>
                  </a:ext>
                </a:extLst>
              </p:cNvPr>
              <p:cNvSpPr/>
              <p:nvPr/>
            </p:nvSpPr>
            <p:spPr>
              <a:xfrm>
                <a:off x="8320463" y="5888215"/>
                <a:ext cx="2687792" cy="73244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Externality is at most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p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b="1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1" i="1" dirty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num>
                          <m:den>
                            <m:r>
                              <a:rPr lang="en-US" b="1" i="1" dirty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den>
                        </m:f>
                      </m:sup>
                    </m:sSup>
                    <m:sSup>
                      <m:sSupPr>
                        <m:ctrlPr>
                          <a:rPr lang="en-US" b="1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p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𝒙</m:t>
                        </m:r>
                      </m:sup>
                    </m:sSup>
                    <m:r>
                      <a:rPr lang="en-US" b="1" i="1" dirty="0">
                        <a:latin typeface="Cambria Math" panose="02040503050406030204" pitchFamily="18" charset="0"/>
                      </a:rPr>
                      <m:t>+ </m:t>
                    </m:r>
                    <m:sSup>
                      <m:sSupPr>
                        <m:ctrlPr>
                          <a:rPr lang="en-US" b="1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p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𝒙</m:t>
                        </m:r>
                        <m:sSup>
                          <m:sSupPr>
                            <m:ctrlPr>
                              <a:rPr lang="en-US" b="1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dirty="0">
                                <a:latin typeface="Cambria Math" panose="02040503050406030204" pitchFamily="18" charset="0"/>
                              </a:rPr>
                              <m:t>𝒆</m:t>
                            </m:r>
                          </m:e>
                          <m:sup>
                            <m:r>
                              <a:rPr lang="en-US" b="1" i="1" dirty="0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b="1" i="1" dirty="0">
                                <a:latin typeface="Cambria Math" panose="02040503050406030204" pitchFamily="18" charset="0"/>
                              </a:rPr>
                              <m:t>/</m:t>
                            </m:r>
                            <m:r>
                              <a:rPr lang="en-US" b="1" i="1" dirty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E33FD1E9-CCE0-6D42-ABDD-E517E7EA79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0463" y="5888215"/>
                <a:ext cx="2687792" cy="732445"/>
              </a:xfrm>
              <a:prstGeom prst="rect">
                <a:avLst/>
              </a:prstGeom>
              <a:blipFill>
                <a:blip r:embed="rId5"/>
                <a:stretch>
                  <a:fillRect l="-1878" t="-3448" b="-6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7783932B-9A9C-C143-A9AC-AF086FCBDC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2104" y="3087277"/>
            <a:ext cx="4314825" cy="141157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04B93BB-566B-D24A-8AA7-2225C2C3273F}"/>
              </a:ext>
            </a:extLst>
          </p:cNvPr>
          <p:cNvSpPr txBox="1"/>
          <p:nvPr/>
        </p:nvSpPr>
        <p:spPr>
          <a:xfrm>
            <a:off x="7400503" y="3414364"/>
            <a:ext cx="16342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Maximum revenue by not selling to everyone</a:t>
            </a:r>
          </a:p>
        </p:txBody>
      </p:sp>
      <p:sp>
        <p:nvSpPr>
          <p:cNvPr id="14" name="Frame 13">
            <a:extLst>
              <a:ext uri="{FF2B5EF4-FFF2-40B4-BE49-F238E27FC236}">
                <a16:creationId xmlns:a16="http://schemas.microsoft.com/office/drawing/2014/main" id="{3EDD7FC8-5325-704B-8B7C-A45AD990B157}"/>
              </a:ext>
            </a:extLst>
          </p:cNvPr>
          <p:cNvSpPr/>
          <p:nvPr/>
        </p:nvSpPr>
        <p:spPr>
          <a:xfrm>
            <a:off x="7038106" y="2790959"/>
            <a:ext cx="5252506" cy="2145263"/>
          </a:xfrm>
          <a:prstGeom prst="frame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423414E-0A3F-814D-B940-4EC8AFF44A8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1475" y="3083420"/>
            <a:ext cx="2578100" cy="381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08F29D0-8772-9348-81CA-6E9DD987B99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1475" y="3703189"/>
            <a:ext cx="2273300" cy="24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2232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30007A-1C4E-D344-8119-763A0BD1A7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Constructing a bad distribution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C41A656-9981-1C41-849C-1E3FECCD04BB}"/>
                  </a:ext>
                </a:extLst>
              </p:cNvPr>
              <p:cNvSpPr txBox="1"/>
              <p:nvPr/>
            </p:nvSpPr>
            <p:spPr>
              <a:xfrm>
                <a:off x="838200" y="1690687"/>
                <a:ext cx="10873902" cy="83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The highest cost for a cost policy is </a:t>
                </a:r>
                <a14:m>
                  <m:oMath xmlns:m="http://schemas.openxmlformats.org/officeDocument/2006/math">
                    <m:r>
                      <a:rPr lang="en-US" sz="2400" b="1" i="1" dirty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400" b="1" i="1" dirty="0">
                        <a:latin typeface="Cambria Math" panose="02040503050406030204" pitchFamily="18" charset="0"/>
                      </a:rPr>
                      <m:t> + </m:t>
                    </m:r>
                    <m:sSup>
                      <m:sSupPr>
                        <m:ctrlPr>
                          <a:rPr lang="en-US" sz="2400" b="1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 dirty="0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p>
                        <m:r>
                          <a:rPr lang="en-US" sz="2400" b="1" i="1" dirty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1" i="1" dirty="0">
                            <a:latin typeface="Cambria Math" panose="02040503050406030204" pitchFamily="18" charset="0"/>
                          </a:rPr>
                          <m:t>𝒙</m:t>
                        </m:r>
                      </m:sup>
                    </m:sSup>
                  </m:oMath>
                </a14:m>
                <a:r>
                  <a:rPr lang="en-US" sz="2400" b="1" dirty="0"/>
                  <a:t> </a:t>
                </a:r>
                <a:r>
                  <a:rPr lang="en-US" sz="2400" dirty="0"/>
                  <a:t>(externality at least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1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 dirty="0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p>
                        <m:r>
                          <a:rPr lang="en-US" sz="2400" b="1" i="1" dirty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1" i="1" dirty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2400" b="1" i="1" dirty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1" i="1" dirty="0"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</m:oMath>
                </a14:m>
                <a:r>
                  <a:rPr lang="en-US" sz="2400" dirty="0"/>
                  <a:t>)</a:t>
                </a:r>
              </a:p>
              <a:p>
                <a:endParaRPr lang="en-US" sz="2400" b="1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C41A656-9981-1C41-849C-1E3FECCD04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90687"/>
                <a:ext cx="10873902" cy="839332"/>
              </a:xfrm>
              <a:prstGeom prst="rect">
                <a:avLst/>
              </a:prstGeom>
              <a:blipFill>
                <a:blip r:embed="rId2"/>
                <a:stretch>
                  <a:fillRect l="-700" t="-29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094675A1-F819-6344-BC15-E84019CF9B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8162" y="2643789"/>
            <a:ext cx="723900" cy="203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77F6302-68CC-074D-913A-088A5518D91D}"/>
              </a:ext>
            </a:extLst>
          </p:cNvPr>
          <p:cNvSpPr txBox="1"/>
          <p:nvPr/>
        </p:nvSpPr>
        <p:spPr>
          <a:xfrm>
            <a:off x="1765165" y="2165643"/>
            <a:ext cx="285993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Optimal price is equals to the only possible value since buyer’s utility does not depend on their efficiency when </a:t>
            </a:r>
            <a:r>
              <a:rPr lang="en-US" b="1" dirty="0"/>
              <a:t>y = 0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F81D2C4-5BC4-0D40-B8BC-B2AF1DD018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111192"/>
            <a:ext cx="3429000" cy="381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E0FC231-D376-2F4F-9910-BBCC54BB2498}"/>
                  </a:ext>
                </a:extLst>
              </p:cNvPr>
              <p:cNvSpPr txBox="1"/>
              <p:nvPr/>
            </p:nvSpPr>
            <p:spPr>
              <a:xfrm>
                <a:off x="838200" y="3765076"/>
                <a:ext cx="9726637" cy="4754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The highest fine for a fine policy is </a:t>
                </a:r>
                <a14:m>
                  <m:oMath xmlns:m="http://schemas.openxmlformats.org/officeDocument/2006/math">
                    <m:r>
                      <a:rPr lang="en-US" sz="2400" b="1" i="1" dirty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2400" b="1" i="1" dirty="0">
                        <a:latin typeface="Cambria Math" panose="02040503050406030204" pitchFamily="18" charset="0"/>
                      </a:rPr>
                      <m:t> + </m:t>
                    </m:r>
                    <m:sSup>
                      <m:sSupPr>
                        <m:ctrlPr>
                          <a:rPr lang="en-US" sz="2400" b="1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 dirty="0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p>
                        <m:r>
                          <a:rPr lang="en-US" sz="2400" b="1" i="1" dirty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1" i="1" dirty="0">
                            <a:latin typeface="Cambria Math" panose="02040503050406030204" pitchFamily="18" charset="0"/>
                          </a:rPr>
                          <m:t>𝒙</m:t>
                        </m:r>
                      </m:sup>
                    </m:sSup>
                  </m:oMath>
                </a14:m>
                <a:r>
                  <a:rPr lang="en-US" sz="2400" dirty="0"/>
                  <a:t> (externality is at least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1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 dirty="0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p>
                        <m:r>
                          <a:rPr lang="en-US" sz="2400" b="1" i="1" dirty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1" i="1" dirty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sz="2400" b="1" i="1" dirty="0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sz="2400" b="1" i="1" dirty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sz="2400" dirty="0"/>
                  <a:t>)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E0FC231-D376-2F4F-9910-BBCC54BB24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765076"/>
                <a:ext cx="9726637" cy="475451"/>
              </a:xfrm>
              <a:prstGeom prst="rect">
                <a:avLst/>
              </a:prstGeom>
              <a:blipFill>
                <a:blip r:embed="rId5"/>
                <a:stretch>
                  <a:fillRect l="-782" t="-2564" b="-256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608B9AD5-A8B3-1642-9EDF-173D6DD7B4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82631" y="4757438"/>
            <a:ext cx="1270000" cy="2032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6E7C194-B081-234A-8929-4BED4927CB6B}"/>
              </a:ext>
            </a:extLst>
          </p:cNvPr>
          <p:cNvSpPr txBox="1"/>
          <p:nvPr/>
        </p:nvSpPr>
        <p:spPr>
          <a:xfrm>
            <a:off x="1751114" y="4310433"/>
            <a:ext cx="204280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Since we must sell to everyone, we must sell to the buyer with efficiency </a:t>
            </a:r>
            <a:r>
              <a:rPr lang="en-US" b="1" dirty="0"/>
              <a:t>0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D5B37D3-BC31-4444-8848-ED047B8648C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93923" y="4311059"/>
            <a:ext cx="2755900" cy="3175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A5BDA49-D79F-894A-A206-60EACD12DEE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62999" y="4362632"/>
            <a:ext cx="5041900" cy="3175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5745D6E-23DD-9546-9E79-AE29AB400AE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96000" y="2511498"/>
            <a:ext cx="5016500" cy="3175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CEFC4F9-427A-6141-BC4E-9D959CE2A5B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45300" y="4834322"/>
            <a:ext cx="5359400" cy="11176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085AA09-10A7-F547-AA6E-50E9BEF73E1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378200" y="6407028"/>
            <a:ext cx="5435600" cy="4318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DBDB057-3E4A-434A-93E5-C95403186EF4}"/>
              </a:ext>
            </a:extLst>
          </p:cNvPr>
          <p:cNvSpPr txBox="1"/>
          <p:nvPr/>
        </p:nvSpPr>
        <p:spPr>
          <a:xfrm>
            <a:off x="838200" y="5923445"/>
            <a:ext cx="113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However, the mixed regulation with </a:t>
            </a:r>
            <a:r>
              <a:rPr lang="en-US" sz="2400" b="1" dirty="0"/>
              <a:t>y = 1</a:t>
            </a:r>
            <a:r>
              <a:rPr lang="en-US" sz="2400" dirty="0"/>
              <a:t>, </a:t>
            </a:r>
            <a:r>
              <a:rPr lang="en-US" sz="2400" b="1" dirty="0"/>
              <a:t>c = x</a:t>
            </a:r>
            <a:r>
              <a:rPr lang="en-US" sz="2400" dirty="0"/>
              <a:t> has externalities at least </a:t>
            </a:r>
            <a:r>
              <a:rPr lang="en-US" sz="2400" b="1" dirty="0"/>
              <a:t>x</a:t>
            </a:r>
            <a:r>
              <a:rPr lang="en-US" sz="2400" dirty="0"/>
              <a:t> times smaller</a:t>
            </a:r>
          </a:p>
        </p:txBody>
      </p:sp>
    </p:spTree>
    <p:extLst>
      <p:ext uri="{BB962C8B-B14F-4D97-AF65-F5344CB8AC3E}">
        <p14:creationId xmlns:p14="http://schemas.microsoft.com/office/powerpoint/2010/main" val="29898880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49629E-E240-D442-9C2F-062B074D5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Relaxing the profit constraints towards an approximation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1575A9-EA1D-8B40-951C-1EA4BC50BECF}"/>
              </a:ext>
            </a:extLst>
          </p:cNvPr>
          <p:cNvSpPr txBox="1">
            <a:spLocks/>
          </p:cNvSpPr>
          <p:nvPr/>
        </p:nvSpPr>
        <p:spPr>
          <a:xfrm>
            <a:off x="838200" y="1580458"/>
            <a:ext cx="1083499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rgbClr val="000000"/>
                </a:solidFill>
              </a:rPr>
              <a:t>The previous example shows that if the profit constraint cannot be violated we cannot hope for any approximation with simple regulations.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D1B57A-C311-5643-9A86-FB4A30EF7F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0096" y="3091274"/>
            <a:ext cx="937178" cy="16756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6F516A7-5ED6-F04F-BAB2-D3D49E346D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7475" y="3190237"/>
            <a:ext cx="965864" cy="145341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0A80085-736F-0A40-BF5B-78BA0EFA6B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8350" y="4794558"/>
            <a:ext cx="3035300" cy="9271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300AD9E-9D9D-C944-9DFC-0C87E814AA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7639" y="4858058"/>
            <a:ext cx="2425700" cy="8636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0032235-35D7-4442-BFDA-039B98F3735A}"/>
              </a:ext>
            </a:extLst>
          </p:cNvPr>
          <p:cNvSpPr txBox="1"/>
          <p:nvPr/>
        </p:nvSpPr>
        <p:spPr>
          <a:xfrm>
            <a:off x="1236893" y="5846172"/>
            <a:ext cx="70705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inefficient buyer has a negligible contribution to profit. Losing a small fraction of the profit by not selling to the inefficient buyer greatly improve externalities of regulating only prices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4797EA4-60C2-6340-B1DF-FC1A278BB9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53808" y="3343088"/>
            <a:ext cx="4829711" cy="93780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75DD367-50C2-CF46-9657-2253A3D5C342}"/>
              </a:ext>
            </a:extLst>
          </p:cNvPr>
          <p:cNvSpPr txBox="1"/>
          <p:nvPr/>
        </p:nvSpPr>
        <p:spPr>
          <a:xfrm>
            <a:off x="7537406" y="2791724"/>
            <a:ext cx="441172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Profit when only Alice purchase: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BA321F8-F21E-D94E-A867-0BA8E8463B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36893" y="2654870"/>
            <a:ext cx="3327400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1795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FB40A-4FA3-9846-BA27-055391C4EF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Bicriteria Approximation: Regulating the population that purchase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282601-DB5C-4E42-8539-E711A281C371}"/>
              </a:ext>
            </a:extLst>
          </p:cNvPr>
          <p:cNvSpPr txBox="1">
            <a:spLocks/>
          </p:cNvSpPr>
          <p:nvPr/>
        </p:nvSpPr>
        <p:spPr>
          <a:xfrm>
            <a:off x="838200" y="1456549"/>
            <a:ext cx="11194581" cy="175420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rgbClr val="000000"/>
                </a:solidFill>
              </a:rPr>
              <a:t>Given some arbitrary regulation </a:t>
            </a:r>
            <a:r>
              <a:rPr lang="en-US" sz="2400" b="1" dirty="0">
                <a:solidFill>
                  <a:srgbClr val="000000"/>
                </a:solidFill>
              </a:rPr>
              <a:t>s</a:t>
            </a:r>
            <a:r>
              <a:rPr lang="en-US" sz="2400" dirty="0">
                <a:solidFill>
                  <a:srgbClr val="000000"/>
                </a:solidFill>
              </a:rPr>
              <a:t>, we will construct a simple regulation </a:t>
            </a:r>
            <a:r>
              <a:rPr lang="en-US" sz="2400" b="1" dirty="0">
                <a:solidFill>
                  <a:srgbClr val="000000"/>
                </a:solidFill>
              </a:rPr>
              <a:t>s’</a:t>
            </a:r>
            <a:r>
              <a:rPr lang="en-US" sz="2400" dirty="0">
                <a:solidFill>
                  <a:srgbClr val="000000"/>
                </a:solidFill>
              </a:rPr>
              <a:t> targeting the population that already purchase the item under regulation </a:t>
            </a:r>
            <a:r>
              <a:rPr lang="en-US" sz="2400" b="1" dirty="0">
                <a:solidFill>
                  <a:srgbClr val="000000"/>
                </a:solidFill>
              </a:rPr>
              <a:t>s</a:t>
            </a:r>
            <a:r>
              <a:rPr lang="en-US" sz="2400" dirty="0">
                <a:solidFill>
                  <a:srgbClr val="000000"/>
                </a:solidFill>
              </a:rPr>
              <a:t>. This new regulation can  potentially decrease profit; however, we can guarantee that we still get a constant fraction of the old profit.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A70E463-C9FB-EE4B-9D2B-2E082B8E389A}"/>
              </a:ext>
            </a:extLst>
          </p:cNvPr>
          <p:cNvGrpSpPr/>
          <p:nvPr/>
        </p:nvGrpSpPr>
        <p:grpSpPr>
          <a:xfrm>
            <a:off x="3929958" y="3055739"/>
            <a:ext cx="4622134" cy="3242016"/>
            <a:chOff x="1047314" y="3153016"/>
            <a:chExt cx="4622134" cy="3242016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CB84B17-B890-EB4B-99DE-8E15B7FA0F8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7314" y="3153016"/>
              <a:ext cx="4332084" cy="3242016"/>
            </a:xfrm>
            <a:prstGeom prst="rect">
              <a:avLst/>
            </a:prstGeom>
          </p:spPr>
        </p:pic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451B1ADE-D488-A04C-936C-723C82618D2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12093" y="4290554"/>
              <a:ext cx="8364" cy="16345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3AE01DC1-F9AF-C943-A4B1-34EA77A7CC6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53248" y="3663094"/>
              <a:ext cx="0" cy="22619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DEF4AEB-D56A-A34F-80DA-5BC72574255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57419" y="4102971"/>
              <a:ext cx="2812029" cy="266782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D64A799-EACD-7E40-B113-B46E42F5EB4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694083" y="5397107"/>
              <a:ext cx="209749" cy="172294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948D3A8-F0FA-3242-95D2-5F82A1F2E81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997943" y="5397107"/>
              <a:ext cx="217240" cy="172294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15F87B0E-0208-374D-91CC-1DEAE0FBD92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493130" y="5413732"/>
              <a:ext cx="217240" cy="172294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813E6562-2B0F-074C-AEE7-A7A3CE40307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730544" y="5940186"/>
              <a:ext cx="379826" cy="187381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E192B4D6-6F01-9343-BE62-3DC59CD7E7A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092696" y="6117839"/>
              <a:ext cx="396640" cy="188150"/>
            </a:xfrm>
            <a:prstGeom prst="rect">
              <a:avLst/>
            </a:prstGeom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BE1B6C9F-2F5E-384C-8D40-4EB826D4A0E4}"/>
              </a:ext>
            </a:extLst>
          </p:cNvPr>
          <p:cNvSpPr txBox="1"/>
          <p:nvPr/>
        </p:nvSpPr>
        <p:spPr>
          <a:xfrm>
            <a:off x="7918315" y="3105834"/>
            <a:ext cx="26961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Efficiency distribution of buyers that purchase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1F742A0-320A-284B-B285-AE77EF54BD7C}"/>
              </a:ext>
            </a:extLst>
          </p:cNvPr>
          <p:cNvSpPr txBox="1"/>
          <p:nvPr/>
        </p:nvSpPr>
        <p:spPr>
          <a:xfrm>
            <a:off x="6598987" y="4779024"/>
            <a:ext cx="5433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Buyers that have efficiency </a:t>
            </a:r>
            <a:r>
              <a:rPr lang="en-US" b="1" dirty="0"/>
              <a:t>k &gt; 1 </a:t>
            </a:r>
            <a:r>
              <a:rPr lang="en-US" dirty="0"/>
              <a:t>and put in effort</a:t>
            </a:r>
            <a:r>
              <a:rPr lang="en-US" b="1" dirty="0"/>
              <a:t> h &gt; 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842EE8A-7BF4-704A-867A-D338136DBD55}"/>
              </a:ext>
            </a:extLst>
          </p:cNvPr>
          <p:cNvSpPr txBox="1"/>
          <p:nvPr/>
        </p:nvSpPr>
        <p:spPr>
          <a:xfrm>
            <a:off x="566339" y="5845624"/>
            <a:ext cx="3294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Buyers that put in no effort </a:t>
            </a:r>
            <a:r>
              <a:rPr lang="en-US" b="1" dirty="0"/>
              <a:t>h = 0</a:t>
            </a:r>
            <a:r>
              <a:rPr lang="en-US" dirty="0"/>
              <a:t>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E5F74B0-E3AC-974C-9195-661B3DBCCECD}"/>
              </a:ext>
            </a:extLst>
          </p:cNvPr>
          <p:cNvSpPr txBox="1"/>
          <p:nvPr/>
        </p:nvSpPr>
        <p:spPr>
          <a:xfrm>
            <a:off x="5435569" y="6186604"/>
            <a:ext cx="33971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Buyers that have efficiency </a:t>
            </a:r>
            <a:r>
              <a:rPr lang="en-US" b="1" dirty="0"/>
              <a:t>k ≦ 1</a:t>
            </a:r>
            <a:r>
              <a:rPr lang="en-US" dirty="0"/>
              <a:t> but put in effort </a:t>
            </a:r>
            <a:r>
              <a:rPr lang="en-US" b="1" dirty="0"/>
              <a:t>h &gt; 0</a:t>
            </a:r>
            <a:endParaRPr lang="en-US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DEC013D-64BD-0645-9E27-24D6328CAA36}"/>
              </a:ext>
            </a:extLst>
          </p:cNvPr>
          <p:cNvCxnSpPr/>
          <p:nvPr/>
        </p:nvCxnSpPr>
        <p:spPr>
          <a:xfrm flipH="1">
            <a:off x="5593014" y="3565817"/>
            <a:ext cx="2325301" cy="1863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98E3126-63BE-6445-9CF0-09EC0BBEBD9B}"/>
              </a:ext>
            </a:extLst>
          </p:cNvPr>
          <p:cNvCxnSpPr>
            <a:cxnSpLocks/>
          </p:cNvCxnSpPr>
          <p:nvPr/>
        </p:nvCxnSpPr>
        <p:spPr>
          <a:xfrm flipH="1">
            <a:off x="5391992" y="4954526"/>
            <a:ext cx="1043498" cy="1703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A08B580-9F06-7648-AAF0-553F6F5F9E32}"/>
              </a:ext>
            </a:extLst>
          </p:cNvPr>
          <p:cNvCxnSpPr>
            <a:cxnSpLocks/>
          </p:cNvCxnSpPr>
          <p:nvPr/>
        </p:nvCxnSpPr>
        <p:spPr>
          <a:xfrm flipH="1" flipV="1">
            <a:off x="5025190" y="5663697"/>
            <a:ext cx="642690" cy="4838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FB7DD76-87A4-9841-8CDF-5F08A621B5A1}"/>
              </a:ext>
            </a:extLst>
          </p:cNvPr>
          <p:cNvCxnSpPr>
            <a:cxnSpLocks/>
          </p:cNvCxnSpPr>
          <p:nvPr/>
        </p:nvCxnSpPr>
        <p:spPr>
          <a:xfrm flipV="1">
            <a:off x="3147973" y="5663697"/>
            <a:ext cx="1446982" cy="2151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>
            <a:extLst>
              <a:ext uri="{FF2B5EF4-FFF2-40B4-BE49-F238E27FC236}">
                <a16:creationId xmlns:a16="http://schemas.microsoft.com/office/drawing/2014/main" id="{355ACEA9-E68C-2E41-83D5-3C0DAD0902D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94692" y="3637582"/>
            <a:ext cx="643641" cy="121032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AC77D1C7-15AC-7141-BCF7-3FFCAB4C377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70748" y="3637582"/>
            <a:ext cx="731441" cy="1307816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068AA644-4F23-A64C-BA34-77BFB03B4FE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49883" y="3639851"/>
            <a:ext cx="825643" cy="123846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DEE2F75C-DCC0-774D-B1C9-F6F8662AF4A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73764" y="3637582"/>
            <a:ext cx="869105" cy="1307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4380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F391A-AC05-8B42-B1BB-63142BB1F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6327"/>
            <a:ext cx="10515600" cy="1325563"/>
          </a:xfrm>
        </p:spPr>
        <p:txBody>
          <a:bodyPr/>
          <a:lstStyle/>
          <a:p>
            <a:r>
              <a:rPr lang="en-US" dirty="0"/>
              <a:t>Simple Regulations in Region 1</a:t>
            </a:r>
          </a:p>
        </p:txBody>
      </p:sp>
      <p:sp>
        <p:nvSpPr>
          <p:cNvPr id="3" name="Content Placeholder 9">
            <a:extLst>
              <a:ext uri="{FF2B5EF4-FFF2-40B4-BE49-F238E27FC236}">
                <a16:creationId xmlns:a16="http://schemas.microsoft.com/office/drawing/2014/main" id="{E0FDFAF5-30C8-2541-A686-DB300717CF37}"/>
              </a:ext>
            </a:extLst>
          </p:cNvPr>
          <p:cNvSpPr txBox="1">
            <a:spLocks/>
          </p:cNvSpPr>
          <p:nvPr/>
        </p:nvSpPr>
        <p:spPr>
          <a:xfrm>
            <a:off x="838200" y="1945531"/>
            <a:ext cx="5002078" cy="423267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0000"/>
                </a:solidFill>
              </a:rPr>
              <a:t>If a large fraction of the population does not put in effort then removing fines will have small effect on externalities.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A7FC42-88E1-E14E-A569-ECE95AB7E8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2369" y="5203680"/>
            <a:ext cx="8642030" cy="10972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B09E7BB-2B2F-5B41-B858-4D461C7055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2369" y="4115450"/>
            <a:ext cx="2685211" cy="3657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778C336-70E1-DD44-8888-20E24EEFF8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2369" y="4600113"/>
            <a:ext cx="3131260" cy="3657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C166A61-548F-1548-8598-36487EC4284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0278" y="1238250"/>
            <a:ext cx="5854700" cy="438150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83741DF-7B67-AD44-AB40-1007364B77C0}"/>
              </a:ext>
            </a:extLst>
          </p:cNvPr>
          <p:cNvCxnSpPr>
            <a:cxnSpLocks/>
          </p:cNvCxnSpPr>
          <p:nvPr/>
        </p:nvCxnSpPr>
        <p:spPr>
          <a:xfrm flipV="1">
            <a:off x="7781020" y="2742911"/>
            <a:ext cx="0" cy="22642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A024091-8648-1546-9E17-4287B79F608F}"/>
              </a:ext>
            </a:extLst>
          </p:cNvPr>
          <p:cNvCxnSpPr>
            <a:cxnSpLocks/>
          </p:cNvCxnSpPr>
          <p:nvPr/>
        </p:nvCxnSpPr>
        <p:spPr>
          <a:xfrm flipH="1" flipV="1">
            <a:off x="8042888" y="3108671"/>
            <a:ext cx="47320" cy="18825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43D62AC5-CF48-A544-A65D-A4E364B655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60407" y="4372978"/>
            <a:ext cx="209749" cy="17229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8E2CBE9-227E-164E-9071-5E78C81B965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33961" y="4545759"/>
            <a:ext cx="217240" cy="17229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F10487F-7896-4A4B-B61B-9297D5465C4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00942" y="4631906"/>
            <a:ext cx="217240" cy="172294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6F6112BE-8AC9-5549-8C98-498BA278F1B9}"/>
              </a:ext>
            </a:extLst>
          </p:cNvPr>
          <p:cNvSpPr txBox="1"/>
          <p:nvPr/>
        </p:nvSpPr>
        <p:spPr>
          <a:xfrm>
            <a:off x="6571878" y="3517685"/>
            <a:ext cx="9965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Region 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DCD750F-3D45-5F4F-9B19-960B51AD724C}"/>
              </a:ext>
            </a:extLst>
          </p:cNvPr>
          <p:cNvSpPr txBox="1"/>
          <p:nvPr/>
        </p:nvSpPr>
        <p:spPr>
          <a:xfrm>
            <a:off x="8064987" y="4188312"/>
            <a:ext cx="9965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Region 3</a:t>
            </a:r>
          </a:p>
        </p:txBody>
      </p:sp>
    </p:spTree>
    <p:extLst>
      <p:ext uri="{BB962C8B-B14F-4D97-AF65-F5344CB8AC3E}">
        <p14:creationId xmlns:p14="http://schemas.microsoft.com/office/powerpoint/2010/main" val="34578573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1DFBC7-7564-8B42-AC57-408A56BF0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Regulations in Region 2</a:t>
            </a:r>
          </a:p>
        </p:txBody>
      </p:sp>
      <p:sp>
        <p:nvSpPr>
          <p:cNvPr id="3" name="Content Placeholder 9">
            <a:extLst>
              <a:ext uri="{FF2B5EF4-FFF2-40B4-BE49-F238E27FC236}">
                <a16:creationId xmlns:a16="http://schemas.microsoft.com/office/drawing/2014/main" id="{BFAA8338-BDEF-FA47-8984-FBFD9DE7DDA3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0000"/>
                </a:solidFill>
              </a:rPr>
              <a:t>The externalities on region 2 are at least</a:t>
            </a:r>
          </a:p>
          <a:p>
            <a:r>
              <a:rPr lang="en-US" dirty="0">
                <a:solidFill>
                  <a:srgbClr val="000000"/>
                </a:solidFill>
              </a:rPr>
              <a:t>However, if y &gt;&gt; c, the same strategy of region 1 would fail.</a:t>
            </a:r>
          </a:p>
          <a:p>
            <a:endParaRPr lang="en-US" dirty="0">
              <a:solidFill>
                <a:srgbClr val="000000"/>
              </a:solidFill>
            </a:endParaRPr>
          </a:p>
          <a:p>
            <a:endParaRPr lang="en-US" dirty="0">
              <a:solidFill>
                <a:srgbClr val="000000"/>
              </a:solidFill>
            </a:endParaRPr>
          </a:p>
          <a:p>
            <a:r>
              <a:rPr lang="en-US" dirty="0">
                <a:solidFill>
                  <a:srgbClr val="000000"/>
                </a:solidFill>
              </a:rPr>
              <a:t>We claim 							      then: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ABA09D-67EB-4441-8C14-989981E2C3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3206" y="1521286"/>
            <a:ext cx="2711307" cy="7176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80BE3C9-6D21-814C-A04E-CF1E31D186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1023" y="2745970"/>
            <a:ext cx="5174167" cy="3657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E24CAE7-8C36-E440-8408-B7A97A2910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9424" y="3311630"/>
            <a:ext cx="7832612" cy="3657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96B1D12-F0C2-4143-B814-DFC62834F1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9960" y="4114508"/>
            <a:ext cx="6222436" cy="7315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4587734-2711-6542-9D87-68905F79DB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19259" y="3821364"/>
            <a:ext cx="5938656" cy="2743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DF7FE89-24FF-C743-83F5-00B0AB075D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8200" y="4809673"/>
            <a:ext cx="8347159" cy="1118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3777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EEB3C4-CE20-B541-ACDF-F270B5BEB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Regulations in Region 2</a:t>
            </a:r>
          </a:p>
        </p:txBody>
      </p:sp>
      <p:sp>
        <p:nvSpPr>
          <p:cNvPr id="3" name="Content Placeholder 9">
            <a:extLst>
              <a:ext uri="{FF2B5EF4-FFF2-40B4-BE49-F238E27FC236}">
                <a16:creationId xmlns:a16="http://schemas.microsoft.com/office/drawing/2014/main" id="{73DB7F14-5BF5-5248-B685-BFE1FEAFC648}"/>
              </a:ext>
            </a:extLst>
          </p:cNvPr>
          <p:cNvSpPr txBox="1">
            <a:spLocks/>
          </p:cNvSpPr>
          <p:nvPr/>
        </p:nvSpPr>
        <p:spPr>
          <a:xfrm>
            <a:off x="838200" y="1496443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0000"/>
                </a:solidFill>
              </a:rPr>
              <a:t>If		, we reach a contradiction because the probability of sale would be too big 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58B6DB-7CCE-B649-AEE0-B3B38347E9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9759" y="1505688"/>
            <a:ext cx="1079500" cy="342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9FE39CB-8619-C54E-979B-D40F3D774F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03969"/>
            <a:ext cx="12192000" cy="3562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2132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B6F89A-7123-A44F-97AE-222B6CDD3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Regulations in Region 3</a:t>
            </a:r>
          </a:p>
        </p:txBody>
      </p:sp>
      <p:sp>
        <p:nvSpPr>
          <p:cNvPr id="3" name="Content Placeholder 9">
            <a:extLst>
              <a:ext uri="{FF2B5EF4-FFF2-40B4-BE49-F238E27FC236}">
                <a16:creationId xmlns:a16="http://schemas.microsoft.com/office/drawing/2014/main" id="{4CE3428F-FA66-694B-B227-E89F8E0F70B8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0515600" cy="4351338"/>
          </a:xfrm>
          <a:prstGeom prst="rect">
            <a:avLst/>
          </a:prstGeom>
        </p:spPr>
        <p:txBody>
          <a:bodyPr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0000"/>
                </a:solidFill>
              </a:rPr>
              <a:t>In this case, simple regulations can either regulate only production or only prices.</a:t>
            </a:r>
          </a:p>
          <a:p>
            <a:r>
              <a:rPr lang="en-US" dirty="0">
                <a:solidFill>
                  <a:srgbClr val="000000"/>
                </a:solidFill>
              </a:rPr>
              <a:t>In the first step, we blowup fines preserving constant fraction of the sales:</a:t>
            </a:r>
          </a:p>
          <a:p>
            <a:endParaRPr lang="en-US" dirty="0">
              <a:solidFill>
                <a:srgbClr val="000000"/>
              </a:solidFill>
            </a:endParaRPr>
          </a:p>
          <a:p>
            <a:r>
              <a:rPr lang="en-US" dirty="0">
                <a:solidFill>
                  <a:srgbClr val="000000"/>
                </a:solidFill>
              </a:rPr>
              <a:t>The goal is to decrease utility of inefficient buyers and reduce externalities</a:t>
            </a:r>
          </a:p>
          <a:p>
            <a:r>
              <a:rPr lang="en-US" dirty="0">
                <a:solidFill>
                  <a:srgbClr val="000000"/>
                </a:solidFill>
              </a:rPr>
              <a:t>Bad cases: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If </a:t>
            </a:r>
            <a:r>
              <a:rPr lang="en-US" b="1" dirty="0">
                <a:solidFill>
                  <a:srgbClr val="000000"/>
                </a:solidFill>
              </a:rPr>
              <a:t>K</a:t>
            </a:r>
            <a:r>
              <a:rPr lang="en-US" dirty="0">
                <a:solidFill>
                  <a:srgbClr val="000000"/>
                </a:solidFill>
              </a:rPr>
              <a:t> has small expected value, then we are unable to induce a large blowup.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If </a:t>
            </a:r>
            <a:r>
              <a:rPr lang="en-US" b="1" dirty="0">
                <a:solidFill>
                  <a:srgbClr val="000000"/>
                </a:solidFill>
              </a:rPr>
              <a:t>V</a:t>
            </a:r>
            <a:r>
              <a:rPr lang="en-US" dirty="0">
                <a:solidFill>
                  <a:srgbClr val="000000"/>
                </a:solidFill>
              </a:rPr>
              <a:t> is heavy tail we cannot drive inefficient buyers out of the market.</a:t>
            </a:r>
          </a:p>
          <a:p>
            <a:r>
              <a:rPr lang="en-US" dirty="0">
                <a:solidFill>
                  <a:srgbClr val="000000"/>
                </a:solidFill>
              </a:rPr>
              <a:t>In the bad cases, we can derive cost policies that have good externality guarantees.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4CAE66-775D-504E-870D-45697D1F44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6164" y="3094183"/>
            <a:ext cx="3909213" cy="334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6598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F85CE1-5037-A148-A895-908E708701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(The Optimal regulation depends on the value distribution)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383485-B607-6E41-9455-04B67ADEBA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6473" y="2791698"/>
            <a:ext cx="1436049" cy="216094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C1A83B4-015C-974C-9FFA-AC312F5948A7}"/>
              </a:ext>
            </a:extLst>
          </p:cNvPr>
          <p:cNvSpPr txBox="1"/>
          <p:nvPr/>
        </p:nvSpPr>
        <p:spPr>
          <a:xfrm>
            <a:off x="5468471" y="2422366"/>
            <a:ext cx="15652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Equal Revenue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53F37EE-55EC-134B-AAF5-D947E2A241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0471" y="2769286"/>
            <a:ext cx="3556000" cy="9271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3CA08CD-E857-DF4C-A63B-17225C2AD89E}"/>
              </a:ext>
            </a:extLst>
          </p:cNvPr>
          <p:cNvSpPr txBox="1"/>
          <p:nvPr/>
        </p:nvSpPr>
        <p:spPr>
          <a:xfrm>
            <a:off x="732323" y="1735080"/>
            <a:ext cx="110375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Assume the buyer has value drawn from the equal revenue distribution which is heavy-tail and fix some regulation </a:t>
            </a:r>
            <a:r>
              <a:rPr lang="en-US" sz="2400" b="1" dirty="0"/>
              <a:t>s = (y = 0, c, p)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94DFC70-A239-4C4C-9C63-60A7E5FACD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0471" y="3899595"/>
            <a:ext cx="4775200" cy="12319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A0EF767-D7C7-0F48-A530-9AC33513C6CB}"/>
              </a:ext>
            </a:extLst>
          </p:cNvPr>
          <p:cNvSpPr txBox="1"/>
          <p:nvPr/>
        </p:nvSpPr>
        <p:spPr>
          <a:xfrm>
            <a:off x="7303248" y="4767975"/>
            <a:ext cx="37771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every profit constraint </a:t>
            </a:r>
            <a:r>
              <a:rPr lang="en-US" b="1" dirty="0"/>
              <a:t>R &lt; 1</a:t>
            </a:r>
            <a:r>
              <a:rPr lang="en-US" dirty="0"/>
              <a:t>, for every externality target </a:t>
            </a:r>
            <a:r>
              <a:rPr lang="en-US" b="1" dirty="0"/>
              <a:t>E</a:t>
            </a:r>
            <a:r>
              <a:rPr lang="en-US" dirty="0"/>
              <a:t> there is a regulation (</a:t>
            </a:r>
            <a:r>
              <a:rPr lang="en-US" b="1" dirty="0"/>
              <a:t>y = 0</a:t>
            </a:r>
            <a:r>
              <a:rPr lang="en-US" dirty="0"/>
              <a:t>, </a:t>
            </a:r>
            <a:r>
              <a:rPr lang="en-US" b="1" dirty="0"/>
              <a:t>c &gt; 0</a:t>
            </a:r>
            <a:r>
              <a:rPr lang="en-US" dirty="0"/>
              <a:t>) that gets revenue </a:t>
            </a:r>
            <a:r>
              <a:rPr lang="en-US" b="1" dirty="0"/>
              <a:t>&gt; R</a:t>
            </a:r>
            <a:r>
              <a:rPr lang="en-US" dirty="0"/>
              <a:t> and externality </a:t>
            </a:r>
            <a:r>
              <a:rPr lang="en-US" b="1" dirty="0"/>
              <a:t>&lt; E</a:t>
            </a:r>
            <a:r>
              <a:rPr lang="en-US" dirty="0"/>
              <a:t>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6A8087F-2086-4D46-AB5D-DCB8E3887E3B}"/>
              </a:ext>
            </a:extLst>
          </p:cNvPr>
          <p:cNvSpPr txBox="1"/>
          <p:nvPr/>
        </p:nvSpPr>
        <p:spPr>
          <a:xfrm>
            <a:off x="838200" y="5968304"/>
            <a:ext cx="110375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In this example, the optimal regulation does not converge to a finite value because the buyer’s value has infinite expected which can be converted to reduce externality.</a:t>
            </a:r>
            <a:endParaRPr lang="en-US" sz="2400" b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63D291F-B9CB-784A-A6D4-BE1CB9E6D2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90471" y="5301723"/>
            <a:ext cx="1955800" cy="31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9738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195674-25F4-7F4E-8FE6-50BDB4EEF1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Questions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FA085EE-FB92-B84A-A607-946B43401B60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0" y="1825626"/>
            <a:ext cx="10515600" cy="14623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rgbClr val="000000"/>
                </a:solidFill>
              </a:rPr>
              <a:t>Can the approximation rations be improved?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It is not clear how to get better than ½ profit approximation even when we are ok in </a:t>
            </a:r>
            <a:r>
              <a:rPr lang="en-US">
                <a:solidFill>
                  <a:srgbClr val="000000"/>
                </a:solidFill>
              </a:rPr>
              <a:t>having higher externalities.</a:t>
            </a:r>
            <a:endParaRPr lang="en-US" dirty="0">
              <a:solidFill>
                <a:srgbClr val="000000"/>
              </a:solidFill>
            </a:endParaRPr>
          </a:p>
          <a:p>
            <a:r>
              <a:rPr lang="en-US" sz="2400" dirty="0">
                <a:solidFill>
                  <a:srgbClr val="000000"/>
                </a:solidFill>
              </a:rPr>
              <a:t>Considering competing sellers and multiple items.</a:t>
            </a:r>
          </a:p>
        </p:txBody>
      </p:sp>
    </p:spTree>
    <p:extLst>
      <p:ext uri="{BB962C8B-B14F-4D97-AF65-F5344CB8AC3E}">
        <p14:creationId xmlns:p14="http://schemas.microsoft.com/office/powerpoint/2010/main" val="28355040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8D344C-01E5-5447-94A0-EE051577B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Auctions</a:t>
            </a:r>
          </a:p>
        </p:txBody>
      </p:sp>
      <p:pic>
        <p:nvPicPr>
          <p:cNvPr id="6" name="Content Placeholder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7FA2FEEE-7E2C-164B-8181-BA93054796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3866" y="1317443"/>
            <a:ext cx="4538133" cy="2493173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7AAC4F9-8959-4041-82C0-D2AF93000E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682" y="1825625"/>
            <a:ext cx="3746500" cy="2108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428484D-CB95-D543-8359-9FC600C819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3050" y="2317750"/>
            <a:ext cx="4025900" cy="22225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01146D4-81D9-2F42-9BFB-1B172B1F1550}"/>
              </a:ext>
            </a:extLst>
          </p:cNvPr>
          <p:cNvSpPr txBox="1"/>
          <p:nvPr/>
        </p:nvSpPr>
        <p:spPr>
          <a:xfrm>
            <a:off x="1617937" y="1385789"/>
            <a:ext cx="1369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Selling Items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585C4D9-3F25-554C-BE3C-393381E0D00C}"/>
              </a:ext>
            </a:extLst>
          </p:cNvPr>
          <p:cNvSpPr txBox="1"/>
          <p:nvPr/>
        </p:nvSpPr>
        <p:spPr>
          <a:xfrm>
            <a:off x="5163772" y="1819553"/>
            <a:ext cx="19575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Spectrum Auctions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AC2CE87-96E0-7B4E-9D0F-B2C0230073D3}"/>
              </a:ext>
            </a:extLst>
          </p:cNvPr>
          <p:cNvSpPr txBox="1"/>
          <p:nvPr/>
        </p:nvSpPr>
        <p:spPr>
          <a:xfrm>
            <a:off x="9160933" y="813174"/>
            <a:ext cx="1863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Sponsored Search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2898DEA-5ECF-6C45-A632-F42071768286}"/>
              </a:ext>
            </a:extLst>
          </p:cNvPr>
          <p:cNvSpPr txBox="1"/>
          <p:nvPr/>
        </p:nvSpPr>
        <p:spPr>
          <a:xfrm>
            <a:off x="838200" y="4794757"/>
            <a:ext cx="9626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Designing an Optimal Auction?</a:t>
            </a:r>
          </a:p>
          <a:p>
            <a:r>
              <a:rPr lang="en-US" sz="2400" dirty="0"/>
              <a:t>[Myerson’81]: Characterize the optimal price and allocation to maximize revenue in a single-item auction.</a:t>
            </a:r>
          </a:p>
          <a:p>
            <a:r>
              <a:rPr lang="en-US" sz="2400" dirty="0"/>
              <a:t>[</a:t>
            </a:r>
            <a:r>
              <a:rPr lang="en-US" sz="2400" dirty="0" err="1"/>
              <a:t>Vickrey</a:t>
            </a:r>
            <a:r>
              <a:rPr lang="en-US" sz="2400" dirty="0"/>
              <a:t> ’61, Clarke’ 71, Groves’73]: VCG Mechanism - Truthful and welfare maximizing mechanisms.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4774344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5368" y="2043663"/>
            <a:ext cx="6105194" cy="203105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9693167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Externalities inside the Market</a:t>
            </a:r>
          </a:p>
        </p:txBody>
      </p:sp>
      <p:graphicFrame>
        <p:nvGraphicFramePr>
          <p:cNvPr id="15" name="Content Placeholder 2">
            <a:extLst>
              <a:ext uri="{FF2B5EF4-FFF2-40B4-BE49-F238E27FC236}">
                <a16:creationId xmlns:a16="http://schemas.microsoft.com/office/drawing/2014/main" id="{85C08A6B-1DC9-44BA-AF48-B0404435C26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88718041"/>
              </p:ext>
            </p:extLst>
          </p:nvPr>
        </p:nvGraphicFramePr>
        <p:xfrm>
          <a:off x="427302" y="1845733"/>
          <a:ext cx="6401065" cy="4267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2D2EBC1E-E81E-0C49-89C6-549EE890767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33732" y="1310569"/>
            <a:ext cx="4330966" cy="288731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6FA5084-FD70-B34A-A730-2CB64D6FCD5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73314" y="4664682"/>
            <a:ext cx="5318686" cy="2007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5539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7E439-246A-A24D-A32E-EC2A300F7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Tragedy of the Commons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5089F1-F371-5047-92C9-0B38600614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677334"/>
            <a:ext cx="5952067" cy="5499630"/>
          </a:xfrm>
        </p:spPr>
        <p:txBody>
          <a:bodyPr>
            <a:normAutofit fontScale="92500" lnSpcReduction="10000"/>
          </a:bodyPr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The externalities of a market affect common goods (e.g. clean air, security, wireless spectrum access)</a:t>
            </a:r>
          </a:p>
          <a:p>
            <a:r>
              <a:rPr lang="en-US" dirty="0"/>
              <a:t>Common approach is to regulate the market that is causing externalities</a:t>
            </a:r>
          </a:p>
          <a:p>
            <a:r>
              <a:rPr lang="en-US" dirty="0"/>
              <a:t>Large body of work </a:t>
            </a:r>
            <a:r>
              <a:rPr lang="en-US" dirty="0">
                <a:solidFill>
                  <a:srgbClr val="FF0000"/>
                </a:solidFill>
              </a:rPr>
              <a:t>Write Down References</a:t>
            </a:r>
            <a:r>
              <a:rPr lang="en-US" dirty="0"/>
              <a:t>: [Seabright’93], [Lehr and Crowcroft’05]; [Montero’08]; [Feldman et al.’13]; [</a:t>
            </a:r>
            <a:r>
              <a:rPr lang="en-US" dirty="0" err="1"/>
              <a:t>Martimort</a:t>
            </a:r>
            <a:r>
              <a:rPr lang="en-US" dirty="0"/>
              <a:t> and Sand-Zantman’16]</a:t>
            </a:r>
          </a:p>
          <a:p>
            <a:pPr marL="0" indent="0">
              <a:buNone/>
            </a:pPr>
            <a:r>
              <a:rPr lang="en-US" dirty="0"/>
              <a:t>[Weitzman’74]: Regulate Prices (Taxes, Fines) or Quantities (Minimum Standard) and maximize BENEFITS – COST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9B4BEC-58B9-6E48-B145-60377BDACF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0266" y="1557396"/>
            <a:ext cx="5319620" cy="255740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218B240-1EAD-1542-AF5A-CB108DBB7F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2942" y="4354251"/>
            <a:ext cx="3234267" cy="2486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9029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F41C1-CDCB-EF4A-B4BD-424ED294D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Tragedy of the Commons in Information Security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131E63-3087-364C-966F-D56ABBC8DE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>
                <a:solidFill>
                  <a:srgbClr val="000000"/>
                </a:solidFill>
              </a:rPr>
              <a:t>Software or Hardware provider sell insecure products.</a:t>
            </a:r>
          </a:p>
          <a:p>
            <a:r>
              <a:rPr lang="en-US" sz="2400" dirty="0">
                <a:solidFill>
                  <a:srgbClr val="000000"/>
                </a:solidFill>
              </a:rPr>
              <a:t>Consumers do not consider or take actions towards reducing security risks due to asymmetric information</a:t>
            </a:r>
          </a:p>
          <a:p>
            <a:pPr lvl="1"/>
            <a:r>
              <a:rPr lang="en-US" sz="2000" dirty="0">
                <a:solidFill>
                  <a:srgbClr val="000000"/>
                </a:solidFill>
              </a:rPr>
              <a:t>Users cannot distinguish secure from insecure devices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</a:rPr>
              <a:t>[Akerlof’70]: Asymmetric information results in a bad equilibrium (“</a:t>
            </a:r>
            <a:r>
              <a:rPr lang="en-US" sz="2400" b="1" dirty="0">
                <a:solidFill>
                  <a:srgbClr val="000000"/>
                </a:solidFill>
              </a:rPr>
              <a:t>The market for lemons</a:t>
            </a:r>
            <a:r>
              <a:rPr lang="en-US" sz="2400" dirty="0">
                <a:solidFill>
                  <a:srgbClr val="000000"/>
                </a:solidFill>
              </a:rPr>
              <a:t>”)</a:t>
            </a:r>
          </a:p>
          <a:p>
            <a:pPr lvl="1"/>
            <a:endParaRPr lang="en-US" sz="2000" dirty="0">
              <a:solidFill>
                <a:srgbClr val="000000"/>
              </a:solidFill>
            </a:endParaRP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E82DD8-C526-BC47-AC98-E34E93CC2F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1624" y="3686406"/>
            <a:ext cx="5314547" cy="34388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3B4FD43-12B6-7B4C-896E-E2A3D4461420}"/>
              </a:ext>
            </a:extLst>
          </p:cNvPr>
          <p:cNvSpPr txBox="1"/>
          <p:nvPr/>
        </p:nvSpPr>
        <p:spPr>
          <a:xfrm>
            <a:off x="838200" y="4001294"/>
            <a:ext cx="63056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</a:rPr>
              <a:t>Vulnerabilities result in harm to third-party services, loss of reputation to sellers and compromise security and privacy of users.</a:t>
            </a:r>
          </a:p>
        </p:txBody>
      </p:sp>
    </p:spTree>
    <p:extLst>
      <p:ext uri="{BB962C8B-B14F-4D97-AF65-F5344CB8AC3E}">
        <p14:creationId xmlns:p14="http://schemas.microsoft.com/office/powerpoint/2010/main" val="8685976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BE95D989-81FA-4BAD-9AD5-E46CEDA91B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3" cy="68580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7176" y="-730520"/>
            <a:ext cx="3335594" cy="540337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Regulating Prices vs Production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56189E5-8A3E-4CFD-B71B-CCD0F8495E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3" y="0"/>
            <a:ext cx="142074" cy="6858000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15" name="Content Placeholder 2">
            <a:extLst>
              <a:ext uri="{FF2B5EF4-FFF2-40B4-BE49-F238E27FC236}">
                <a16:creationId xmlns:a16="http://schemas.microsoft.com/office/drawing/2014/main" id="{382EC9C1-4FA4-40F8-88ED-5933A74453C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23000684"/>
              </p:ext>
            </p:extLst>
          </p:nvPr>
        </p:nvGraphicFramePr>
        <p:xfrm>
          <a:off x="5459413" y="642938"/>
          <a:ext cx="6089650" cy="5572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072E8295-83DF-BE41-92D0-3768A7E4BC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" y="3068871"/>
            <a:ext cx="4796367" cy="3789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664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54DF54-0789-6346-AEA9-E28219ECD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Distribution of Buyers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541C2B-6A75-C44A-8C74-34B6A64D8E85}"/>
              </a:ext>
            </a:extLst>
          </p:cNvPr>
          <p:cNvSpPr txBox="1">
            <a:spLocks/>
          </p:cNvSpPr>
          <p:nvPr/>
        </p:nvSpPr>
        <p:spPr>
          <a:xfrm>
            <a:off x="653639" y="869692"/>
            <a:ext cx="10515599" cy="229110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400" dirty="0">
              <a:solidFill>
                <a:srgbClr val="000000"/>
              </a:solidFill>
            </a:endParaRPr>
          </a:p>
          <a:p>
            <a:r>
              <a:rPr lang="en-US" sz="2400" dirty="0">
                <a:solidFill>
                  <a:srgbClr val="000000"/>
                </a:solidFill>
              </a:rPr>
              <a:t>We consider regulating externalities in a market for single item and single buyer.</a:t>
            </a:r>
          </a:p>
          <a:p>
            <a:r>
              <a:rPr lang="en-US" sz="2400" dirty="0">
                <a:solidFill>
                  <a:srgbClr val="000000"/>
                </a:solidFill>
              </a:rPr>
              <a:t>Buyer has two parameters (value and efficiency) drawn independently:</a:t>
            </a:r>
          </a:p>
          <a:p>
            <a:endParaRPr lang="en-US" sz="2400" dirty="0">
              <a:solidFill>
                <a:srgbClr val="000000"/>
              </a:solidFill>
            </a:endParaRPr>
          </a:p>
          <a:p>
            <a:endParaRPr lang="en-US" sz="2400" dirty="0">
              <a:solidFill>
                <a:srgbClr val="00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2A985F-E257-9844-9ACE-D30C7EB23C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5588" y="2572437"/>
            <a:ext cx="2918460" cy="39993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9375112-3526-7443-AB1E-7E6C81D994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4022" y="4206560"/>
            <a:ext cx="1066365" cy="200522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C1CB7CA-AB67-DA48-852A-ACB36F0B8B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2211" y="2327686"/>
            <a:ext cx="1213282" cy="181992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3897B9E-503B-0044-8880-D30A49F24B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29484" y="3303890"/>
            <a:ext cx="1066365" cy="197637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3B36B8B-2E5A-5D48-ADC4-C67BDE63E790}"/>
              </a:ext>
            </a:extLst>
          </p:cNvPr>
          <p:cNvSpPr txBox="1"/>
          <p:nvPr/>
        </p:nvSpPr>
        <p:spPr>
          <a:xfrm>
            <a:off x="4485588" y="3260089"/>
            <a:ext cx="704183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Prices and Production regulation are no interchangeable and how effective one is in comparison with the other depends on how efficient the buyer is in decreasing externalities.</a:t>
            </a:r>
          </a:p>
          <a:p>
            <a:r>
              <a:rPr lang="en-US" b="1" dirty="0"/>
              <a:t>Efficiency (k)</a:t>
            </a:r>
            <a:r>
              <a:rPr lang="en-US" dirty="0"/>
              <a:t>: How efficient a buyer is in securing the device where </a:t>
            </a:r>
            <a:r>
              <a:rPr lang="en-US" b="1" dirty="0"/>
              <a:t>k &gt;&gt; 1</a:t>
            </a:r>
            <a:r>
              <a:rPr lang="en-US" dirty="0"/>
              <a:t> is very efficient and </a:t>
            </a:r>
            <a:r>
              <a:rPr lang="en-US" b="1" dirty="0"/>
              <a:t>k &lt; 1 </a:t>
            </a:r>
            <a:r>
              <a:rPr lang="en-US" dirty="0"/>
              <a:t>is inefficient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Some buyers are more efficient than others.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Depends on the application domain (IoT devices, technology, Oil licensing, </a:t>
            </a:r>
            <a:r>
              <a:rPr lang="en-US" dirty="0" err="1"/>
              <a:t>etc</a:t>
            </a:r>
            <a:r>
              <a:rPr lang="en-US" dirty="0"/>
              <a:t>…).</a:t>
            </a:r>
          </a:p>
          <a:p>
            <a:r>
              <a:rPr lang="en-US" b="1" dirty="0"/>
              <a:t>Value (v): </a:t>
            </a:r>
            <a:r>
              <a:rPr lang="en-US" dirty="0"/>
              <a:t>How much the buyer values the item when there is no externalities and no regulation.</a:t>
            </a:r>
          </a:p>
        </p:txBody>
      </p:sp>
    </p:spTree>
    <p:extLst>
      <p:ext uri="{BB962C8B-B14F-4D97-AF65-F5344CB8AC3E}">
        <p14:creationId xmlns:p14="http://schemas.microsoft.com/office/powerpoint/2010/main" val="2573346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237E8-D368-0449-B6A3-1ECE7E488C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Externality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C0DD0E-198E-4540-8A4F-73D7778F6A26}"/>
              </a:ext>
            </a:extLst>
          </p:cNvPr>
          <p:cNvSpPr txBox="1">
            <a:spLocks/>
          </p:cNvSpPr>
          <p:nvPr/>
        </p:nvSpPr>
        <p:spPr>
          <a:xfrm>
            <a:off x="838199" y="1027906"/>
            <a:ext cx="10233992" cy="3667568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rgbClr val="000000"/>
                </a:solidFill>
              </a:rPr>
              <a:t>Seller has an investment </a:t>
            </a:r>
            <a:r>
              <a:rPr lang="en-US" sz="2400" b="1" dirty="0">
                <a:solidFill>
                  <a:srgbClr val="000000"/>
                </a:solidFill>
              </a:rPr>
              <a:t>c</a:t>
            </a:r>
            <a:r>
              <a:rPr lang="en-US" sz="2400" dirty="0">
                <a:solidFill>
                  <a:srgbClr val="000000"/>
                </a:solidFill>
              </a:rPr>
              <a:t> towards security.</a:t>
            </a:r>
          </a:p>
          <a:p>
            <a:r>
              <a:rPr lang="en-US" sz="2400" dirty="0">
                <a:solidFill>
                  <a:srgbClr val="000000"/>
                </a:solidFill>
              </a:rPr>
              <a:t>Buyer spends effort </a:t>
            </a:r>
            <a:r>
              <a:rPr lang="en-US" sz="2400" b="1" dirty="0">
                <a:solidFill>
                  <a:srgbClr val="000000"/>
                </a:solidFill>
              </a:rPr>
              <a:t>h </a:t>
            </a:r>
            <a:r>
              <a:rPr lang="en-US" sz="2400" dirty="0">
                <a:solidFill>
                  <a:srgbClr val="000000"/>
                </a:solidFill>
              </a:rPr>
              <a:t>securing the item.</a:t>
            </a:r>
          </a:p>
          <a:p>
            <a:r>
              <a:rPr lang="en-US" sz="2400" dirty="0">
                <a:solidFill>
                  <a:srgbClr val="000000"/>
                </a:solidFill>
              </a:rPr>
              <a:t>Externalities are modeled as the probability of a device being compromised.</a:t>
            </a:r>
          </a:p>
          <a:p>
            <a:r>
              <a:rPr lang="en-US" sz="2400" dirty="0">
                <a:solidFill>
                  <a:srgbClr val="000000"/>
                </a:solidFill>
              </a:rPr>
              <a:t>Externalities are model as a exponentially decreasing quantity because reducing risk becomes harder as the investments increase.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FFD584-F346-9E4F-968B-2F2FF8AC53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0256" y="4863292"/>
            <a:ext cx="3829877" cy="36241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CF01D4E-948F-E94B-8A4A-3AE6D061A8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2278" y="5830094"/>
            <a:ext cx="4227443" cy="3909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2F36B4F-52DF-254A-A438-AE0843711519}"/>
              </a:ext>
            </a:extLst>
          </p:cNvPr>
          <p:cNvSpPr txBox="1"/>
          <p:nvPr/>
        </p:nvSpPr>
        <p:spPr>
          <a:xfrm>
            <a:off x="4899804" y="4175185"/>
            <a:ext cx="1421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Seller’s Effort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513751-9855-794E-8831-8DA25794ED79}"/>
              </a:ext>
            </a:extLst>
          </p:cNvPr>
          <p:cNvSpPr txBox="1"/>
          <p:nvPr/>
        </p:nvSpPr>
        <p:spPr>
          <a:xfrm>
            <a:off x="8391190" y="4225385"/>
            <a:ext cx="1442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Buyer’s Effort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45F7D0-EFA9-334A-AE1A-9948D9E7CD39}"/>
              </a:ext>
            </a:extLst>
          </p:cNvPr>
          <p:cNvSpPr txBox="1"/>
          <p:nvPr/>
        </p:nvSpPr>
        <p:spPr>
          <a:xfrm>
            <a:off x="6640636" y="3902198"/>
            <a:ext cx="1811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Buyer’s Efficiency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5E8AB5A-16AD-1F47-8CE4-CAA9FE2589BA}"/>
              </a:ext>
            </a:extLst>
          </p:cNvPr>
          <p:cNvSpPr txBox="1"/>
          <p:nvPr/>
        </p:nvSpPr>
        <p:spPr>
          <a:xfrm>
            <a:off x="3152072" y="5236822"/>
            <a:ext cx="2780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Probability of an Externality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E8B660C-2EB9-2A4E-A830-FD3C4F8EE062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5610608" y="4544517"/>
            <a:ext cx="1256018" cy="3313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D5A190B-8514-0E4B-A618-E09F853AC55C}"/>
              </a:ext>
            </a:extLst>
          </p:cNvPr>
          <p:cNvCxnSpPr>
            <a:cxnSpLocks/>
            <a:stCxn id="8" idx="2"/>
          </p:cNvCxnSpPr>
          <p:nvPr/>
        </p:nvCxnSpPr>
        <p:spPr>
          <a:xfrm flipH="1">
            <a:off x="7530859" y="4271530"/>
            <a:ext cx="15570" cy="4972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E31FD66-0B92-3D43-900B-530C49CD232E}"/>
              </a:ext>
            </a:extLst>
          </p:cNvPr>
          <p:cNvCxnSpPr>
            <a:cxnSpLocks/>
          </p:cNvCxnSpPr>
          <p:nvPr/>
        </p:nvCxnSpPr>
        <p:spPr>
          <a:xfrm flipH="1">
            <a:off x="7870133" y="4515259"/>
            <a:ext cx="567809" cy="3814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E15C1C9-7F56-274C-BA50-4ED9A8784D21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4542485" y="5606154"/>
            <a:ext cx="1390413" cy="2239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20421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14809</TotalTime>
  <Words>2422</Words>
  <Application>Microsoft Macintosh PowerPoint</Application>
  <PresentationFormat>Widescreen</PresentationFormat>
  <Paragraphs>216</Paragraphs>
  <Slides>30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Arial</vt:lpstr>
      <vt:lpstr>Calibri</vt:lpstr>
      <vt:lpstr>Calibri Light</vt:lpstr>
      <vt:lpstr>Cambria Math</vt:lpstr>
      <vt:lpstr>Times New Roman</vt:lpstr>
      <vt:lpstr>Office Theme</vt:lpstr>
      <vt:lpstr>Selling a Single Item with Negative Externalities</vt:lpstr>
      <vt:lpstr>Markets and their negative externalities</vt:lpstr>
      <vt:lpstr>Auctions</vt:lpstr>
      <vt:lpstr>Externalities inside the Market</vt:lpstr>
      <vt:lpstr>Tragedy of the Commons</vt:lpstr>
      <vt:lpstr>The Tragedy of the Commons in Information Security</vt:lpstr>
      <vt:lpstr>Regulating Prices vs Production</vt:lpstr>
      <vt:lpstr>Distribution of Buyers</vt:lpstr>
      <vt:lpstr>Externality</vt:lpstr>
      <vt:lpstr>Regulation</vt:lpstr>
      <vt:lpstr>How regulation affects buyer’s utility</vt:lpstr>
      <vt:lpstr>How regulation affects seller’s profit</vt:lpstr>
      <vt:lpstr>Defining the Optimal Regulation</vt:lpstr>
      <vt:lpstr>Example (Regulating Production is Optimal)</vt:lpstr>
      <vt:lpstr>When Regulating Only Production is Optimal?</vt:lpstr>
      <vt:lpstr>What about distributions supported above the cutoff?</vt:lpstr>
      <vt:lpstr>What about distributions supported above the cutoff?</vt:lpstr>
      <vt:lpstr>When Regulating Only Prices is Optimal?</vt:lpstr>
      <vt:lpstr>Can simple regulations approximate mixed regulations?</vt:lpstr>
      <vt:lpstr>Constructing a bad distribution</vt:lpstr>
      <vt:lpstr>Constructing a bad distribution</vt:lpstr>
      <vt:lpstr>Relaxing the profit constraints towards an approximation</vt:lpstr>
      <vt:lpstr>Bicriteria Approximation: Regulating the population that purchase</vt:lpstr>
      <vt:lpstr>Simple Regulations in Region 1</vt:lpstr>
      <vt:lpstr>Simple Regulations in Region 2</vt:lpstr>
      <vt:lpstr>Simple Regulations in Region 2</vt:lpstr>
      <vt:lpstr>Simple Regulations in Region 3</vt:lpstr>
      <vt:lpstr>Example (The Optimal regulation depends on the value distribution)</vt:lpstr>
      <vt:lpstr>Open Questions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Selling a Single Item with Negative Externalities</dc:title>
  <dc:creator>Matheus Venturyne Xavier Ferreira</dc:creator>
  <cp:lastModifiedBy>Matheus Venturyne Xavier Ferreira</cp:lastModifiedBy>
  <cp:revision>57</cp:revision>
  <dcterms:created xsi:type="dcterms:W3CDTF">2019-04-24T05:07:12Z</dcterms:created>
  <dcterms:modified xsi:type="dcterms:W3CDTF">2019-05-16T08:15:22Z</dcterms:modified>
</cp:coreProperties>
</file>